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375" r:id="rId2"/>
    <p:sldId id="376" r:id="rId3"/>
    <p:sldId id="381" r:id="rId4"/>
    <p:sldId id="377" r:id="rId5"/>
    <p:sldId id="350" r:id="rId6"/>
    <p:sldId id="389" r:id="rId7"/>
    <p:sldId id="390" r:id="rId8"/>
    <p:sldId id="352" r:id="rId9"/>
    <p:sldId id="403" r:id="rId10"/>
    <p:sldId id="391" r:id="rId11"/>
    <p:sldId id="356" r:id="rId12"/>
    <p:sldId id="395" r:id="rId13"/>
    <p:sldId id="357" r:id="rId14"/>
    <p:sldId id="398" r:id="rId15"/>
    <p:sldId id="378" r:id="rId16"/>
    <p:sldId id="360" r:id="rId17"/>
    <p:sldId id="363" r:id="rId18"/>
    <p:sldId id="373" r:id="rId19"/>
    <p:sldId id="379" r:id="rId20"/>
    <p:sldId id="365" r:id="rId21"/>
    <p:sldId id="387" r:id="rId22"/>
    <p:sldId id="396" r:id="rId23"/>
    <p:sldId id="369" r:id="rId24"/>
    <p:sldId id="401" r:id="rId25"/>
    <p:sldId id="402" r:id="rId26"/>
    <p:sldId id="380" r:id="rId27"/>
  </p:sldIdLst>
  <p:sldSz cx="9144000" cy="6858000" type="screen4x3"/>
  <p:notesSz cx="6797675" cy="9982200"/>
  <p:embeddedFontLst>
    <p:embeddedFont>
      <p:font typeface="Berlin Type Office" panose="020B0502020203020204" pitchFamily="34" charset="0"/>
      <p:regular r:id="rId3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7">
          <p15:clr>
            <a:srgbClr val="A4A3A4"/>
          </p15:clr>
        </p15:guide>
        <p15:guide id="2" orient="horz" pos="1542">
          <p15:clr>
            <a:srgbClr val="A4A3A4"/>
          </p15:clr>
        </p15:guide>
        <p15:guide id="3" orient="horz" pos="3888">
          <p15:clr>
            <a:srgbClr val="A4A3A4"/>
          </p15:clr>
        </p15:guide>
        <p15:guide id="4" pos="535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dt, Renée" initials="KR" lastIdx="0" clrIdx="0">
    <p:extLst>
      <p:ext uri="{19B8F6BF-5375-455C-9EA6-DF929625EA0E}">
        <p15:presenceInfo xmlns:p15="http://schemas.microsoft.com/office/powerpoint/2012/main" userId="Kundt, René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8" autoAdjust="0"/>
    <p:restoredTop sz="94643" autoAdjust="0"/>
  </p:normalViewPr>
  <p:slideViewPr>
    <p:cSldViewPr snapToGrid="0" showGuides="1">
      <p:cViewPr varScale="1">
        <p:scale>
          <a:sx n="69" d="100"/>
          <a:sy n="69" d="100"/>
        </p:scale>
        <p:origin x="1380" y="72"/>
      </p:cViewPr>
      <p:guideLst>
        <p:guide orient="horz" pos="3897"/>
        <p:guide orient="horz" pos="1542"/>
        <p:guide orient="horz" pos="3888"/>
        <p:guide pos="5352"/>
      </p:guideLst>
    </p:cSldViewPr>
  </p:slideViewPr>
  <p:notesTextViewPr>
    <p:cViewPr>
      <p:scale>
        <a:sx n="3" d="2"/>
        <a:sy n="3" d="2"/>
      </p:scale>
      <p:origin x="0" y="0"/>
    </p:cViewPr>
  </p:notesTextViewPr>
  <p:sorterViewPr>
    <p:cViewPr>
      <p:scale>
        <a:sx n="100" d="100"/>
        <a:sy n="100" d="100"/>
      </p:scale>
      <p:origin x="0" y="-2592"/>
    </p:cViewPr>
  </p:sorterViewPr>
  <p:notesViewPr>
    <p:cSldViewPr snapToGrid="0" showGuides="1">
      <p:cViewPr varScale="1">
        <p:scale>
          <a:sx n="121" d="100"/>
          <a:sy n="121" d="100"/>
        </p:scale>
        <p:origin x="493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2EA888-9F92-42AB-9415-B6E3F5F4ED7D}"/>
              </a:ext>
            </a:extLst>
          </p:cNvPr>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1F5DB41-0BEC-4010-9CA0-8AED454E9D47}"/>
              </a:ext>
            </a:extLst>
          </p:cNvPr>
          <p:cNvSpPr>
            <a:spLocks noGrp="1"/>
          </p:cNvSpPr>
          <p:nvPr>
            <p:ph type="dt" sz="quarter" idx="1"/>
          </p:nvPr>
        </p:nvSpPr>
        <p:spPr>
          <a:xfrm>
            <a:off x="3850443" y="0"/>
            <a:ext cx="2945659" cy="500844"/>
          </a:xfrm>
          <a:prstGeom prst="rect">
            <a:avLst/>
          </a:prstGeom>
        </p:spPr>
        <p:txBody>
          <a:bodyPr vert="horz" lIns="91440" tIns="45720" rIns="91440" bIns="45720" rtlCol="0"/>
          <a:lstStyle>
            <a:lvl1pPr algn="r">
              <a:defRPr sz="1200"/>
            </a:lvl1pPr>
          </a:lstStyle>
          <a:p>
            <a:fld id="{E4F77BFB-2A27-47F3-B947-A09D1C091104}" type="datetimeFigureOut">
              <a:rPr lang="de-DE" smtClean="0"/>
              <a:t>07.11.2023</a:t>
            </a:fld>
            <a:endParaRPr lang="de-DE"/>
          </a:p>
        </p:txBody>
      </p:sp>
      <p:sp>
        <p:nvSpPr>
          <p:cNvPr id="4" name="Fußzeilenplatzhalter 3">
            <a:extLst>
              <a:ext uri="{FF2B5EF4-FFF2-40B4-BE49-F238E27FC236}">
                <a16:creationId xmlns:a16="http://schemas.microsoft.com/office/drawing/2014/main" id="{81E2BD12-486A-4D97-9ADA-A8A4446BA956}"/>
              </a:ext>
            </a:extLst>
          </p:cNvPr>
          <p:cNvSpPr>
            <a:spLocks noGrp="1"/>
          </p:cNvSpPr>
          <p:nvPr>
            <p:ph type="ftr" sz="quarter" idx="2"/>
          </p:nvPr>
        </p:nvSpPr>
        <p:spPr>
          <a:xfrm>
            <a:off x="0" y="9481358"/>
            <a:ext cx="2945659" cy="50084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53648E2-7AAA-4401-9098-0A2A99A5585E}"/>
              </a:ext>
            </a:extLst>
          </p:cNvPr>
          <p:cNvSpPr>
            <a:spLocks noGrp="1"/>
          </p:cNvSpPr>
          <p:nvPr>
            <p:ph type="sldNum" sz="quarter" idx="3"/>
          </p:nvPr>
        </p:nvSpPr>
        <p:spPr>
          <a:xfrm>
            <a:off x="3850443" y="9481358"/>
            <a:ext cx="2945659" cy="500842"/>
          </a:xfrm>
          <a:prstGeom prst="rect">
            <a:avLst/>
          </a:prstGeom>
        </p:spPr>
        <p:txBody>
          <a:bodyPr vert="horz" lIns="91440" tIns="45720" rIns="91440" bIns="45720" rtlCol="0" anchor="b"/>
          <a:lstStyle>
            <a:lvl1pPr algn="r">
              <a:defRPr sz="1200"/>
            </a:lvl1pPr>
          </a:lstStyle>
          <a:p>
            <a:fld id="{BF40FE97-C1AE-456C-9C01-3EF6807CACEA}" type="slidenum">
              <a:rPr lang="de-DE" smtClean="0"/>
              <a:t>‹Nr.›</a:t>
            </a:fld>
            <a:endParaRPr lang="de-DE"/>
          </a:p>
        </p:txBody>
      </p:sp>
    </p:spTree>
    <p:extLst>
      <p:ext uri="{BB962C8B-B14F-4D97-AF65-F5344CB8AC3E}">
        <p14:creationId xmlns:p14="http://schemas.microsoft.com/office/powerpoint/2010/main" val="380537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F8B077A6-9587-43D6-B330-8677C46BE97D}" type="datetimeFigureOut">
              <a:rPr lang="de-DE" smtClean="0"/>
              <a:t>07.11.2023</a:t>
            </a:fld>
            <a:endParaRPr lang="de-DE"/>
          </a:p>
        </p:txBody>
      </p:sp>
      <p:sp>
        <p:nvSpPr>
          <p:cNvPr id="4" name="Folienbildplatzhalter 3"/>
          <p:cNvSpPr>
            <a:spLocks noGrp="1" noRot="1" noChangeAspect="1"/>
          </p:cNvSpPr>
          <p:nvPr>
            <p:ph type="sldImg" idx="2"/>
          </p:nvPr>
        </p:nvSpPr>
        <p:spPr>
          <a:xfrm>
            <a:off x="1154113" y="1247775"/>
            <a:ext cx="4489450" cy="33686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52A634D6-B28C-46F5-B708-C33B899E4040}" type="slidenum">
              <a:rPr lang="de-DE" smtClean="0"/>
              <a:t>‹Nr.›</a:t>
            </a:fld>
            <a:endParaRPr lang="de-DE"/>
          </a:p>
        </p:txBody>
      </p:sp>
    </p:spTree>
    <p:extLst>
      <p:ext uri="{BB962C8B-B14F-4D97-AF65-F5344CB8AC3E}">
        <p14:creationId xmlns:p14="http://schemas.microsoft.com/office/powerpoint/2010/main" val="24207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A634D6-B28C-46F5-B708-C33B899E4040}" type="slidenum">
              <a:rPr lang="de-DE" smtClean="0"/>
              <a:t>11</a:t>
            </a:fld>
            <a:endParaRPr lang="de-DE"/>
          </a:p>
        </p:txBody>
      </p:sp>
    </p:spTree>
    <p:extLst>
      <p:ext uri="{BB962C8B-B14F-4D97-AF65-F5344CB8AC3E}">
        <p14:creationId xmlns:p14="http://schemas.microsoft.com/office/powerpoint/2010/main" val="202601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A634D6-B28C-46F5-B708-C33B899E4040}" type="slidenum">
              <a:rPr lang="de-DE" smtClean="0"/>
              <a:t>12</a:t>
            </a:fld>
            <a:endParaRPr lang="de-DE"/>
          </a:p>
        </p:txBody>
      </p:sp>
    </p:spTree>
    <p:extLst>
      <p:ext uri="{BB962C8B-B14F-4D97-AF65-F5344CB8AC3E}">
        <p14:creationId xmlns:p14="http://schemas.microsoft.com/office/powerpoint/2010/main" val="126594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A634D6-B28C-46F5-B708-C33B899E4040}" type="slidenum">
              <a:rPr lang="de-DE" smtClean="0"/>
              <a:t>25</a:t>
            </a:fld>
            <a:endParaRPr lang="de-DE"/>
          </a:p>
        </p:txBody>
      </p:sp>
    </p:spTree>
    <p:extLst>
      <p:ext uri="{BB962C8B-B14F-4D97-AF65-F5344CB8AC3E}">
        <p14:creationId xmlns:p14="http://schemas.microsoft.com/office/powerpoint/2010/main" val="63505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1859280" y="2024063"/>
            <a:ext cx="6637020" cy="1356360"/>
          </a:xfrm>
        </p:spPr>
        <p:txBody>
          <a:bodyPr anchor="b"/>
          <a:lstStyle>
            <a:lvl1pPr algn="l">
              <a:defRPr sz="3200" cap="all" baseline="0"/>
            </a:lvl1pPr>
          </a:lstStyle>
          <a:p>
            <a:r>
              <a:rPr lang="de-DE"/>
              <a:t>Mastertitelformat bearbeiten</a:t>
            </a:r>
            <a:endParaRPr lang="en-US" dirty="0"/>
          </a:p>
        </p:txBody>
      </p:sp>
      <p:sp>
        <p:nvSpPr>
          <p:cNvPr id="3" name="Subtitle 2"/>
          <p:cNvSpPr>
            <a:spLocks noGrp="1"/>
          </p:cNvSpPr>
          <p:nvPr>
            <p:ph type="subTitle" idx="1"/>
          </p:nvPr>
        </p:nvSpPr>
        <p:spPr>
          <a:xfrm>
            <a:off x="1859280" y="3606007"/>
            <a:ext cx="6637020" cy="720000"/>
          </a:xfrm>
        </p:spPr>
        <p:txBody>
          <a:bodyPr/>
          <a:lstStyle>
            <a:lvl1pPr marL="0" indent="0" algn="l">
              <a:lnSpc>
                <a:spcPct val="105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4" name="Bild 3" descr="B_SEN_BJF_Logo_DE_H_PW_RGB.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76481" y="655638"/>
            <a:ext cx="3219819" cy="644400"/>
          </a:xfrm>
          <a:prstGeom prst="rect">
            <a:avLst/>
          </a:prstGeom>
        </p:spPr>
      </p:pic>
    </p:spTree>
    <p:extLst>
      <p:ext uri="{BB962C8B-B14F-4D97-AF65-F5344CB8AC3E}">
        <p14:creationId xmlns:p14="http://schemas.microsoft.com/office/powerpoint/2010/main" val="1130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Blau 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2" y="3391200"/>
            <a:ext cx="7919535" cy="2836800"/>
          </a:xfrm>
          <a:blipFill rotWithShape="1">
            <a:blip r:embed="rId2"/>
            <a:stretch>
              <a:fillRect/>
            </a:stretch>
          </a:blipFill>
          <a:ln w="12700">
            <a:noFill/>
          </a:ln>
        </p:spPr>
        <p:txBody>
          <a:bodyPr lIns="504000" tIns="450000" rIns="864000" bIns="450000" anchor="t"/>
          <a:lstStyle>
            <a:lvl1pPr algn="l">
              <a:defRPr sz="32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39454" cy="633412"/>
          </a:xfrm>
        </p:spPr>
        <p:txBody>
          <a:bodyPr anchor="b"/>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413157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Hellblau L">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629999"/>
            <a:ext cx="7920000" cy="5598000"/>
          </a:xfrm>
          <a:blipFill rotWithShape="1">
            <a:blip r:embed="rId2"/>
            <a:stretch>
              <a:fillRect/>
            </a:stretch>
          </a:blipFill>
          <a:ln w="12700">
            <a:noFill/>
          </a:ln>
        </p:spPr>
        <p:txBody>
          <a:bodyPr lIns="504000" tIns="450000" rIns="864000" bIns="450000" anchor="t"/>
          <a:lstStyle>
            <a:lvl1pPr algn="l">
              <a:defRPr sz="32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39454" cy="633412"/>
          </a:xfrm>
        </p:spPr>
        <p:txBody>
          <a:bodyPr anchor="b"/>
          <a:lstStyle>
            <a:lvl1pPr marL="0" indent="0" algn="l">
              <a:lnSpc>
                <a:spcPct val="105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18408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Hellblau S">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3" y="3391200"/>
            <a:ext cx="7919533" cy="2836800"/>
          </a:xfrm>
          <a:blipFill rotWithShape="1">
            <a:blip r:embed="rId2"/>
            <a:stretch>
              <a:fillRect/>
            </a:stretch>
          </a:blipFill>
          <a:ln w="12700">
            <a:noFill/>
          </a:ln>
        </p:spPr>
        <p:txBody>
          <a:bodyPr lIns="504000" tIns="450000" rIns="864000" bIns="450000" anchor="t"/>
          <a:lstStyle>
            <a:lvl1pPr algn="l">
              <a:defRPr sz="32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64234" cy="633412"/>
          </a:xfrm>
        </p:spPr>
        <p:txBody>
          <a:bodyPr anchor="b"/>
          <a:lstStyle>
            <a:lvl1pPr marL="0" indent="0" algn="l">
              <a:lnSpc>
                <a:spcPct val="105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173487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Hellgrün L">
    <p:bg>
      <p:bgPr>
        <a:solidFill>
          <a:srgbClr val="9BCF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629999"/>
            <a:ext cx="7920000" cy="5598000"/>
          </a:xfrm>
          <a:blipFill rotWithShape="1">
            <a:blip r:embed="rId2"/>
            <a:stretch>
              <a:fillRect/>
            </a:stretch>
          </a:blipFill>
          <a:ln w="12700">
            <a:noFill/>
          </a:ln>
        </p:spPr>
        <p:txBody>
          <a:bodyPr lIns="504000" tIns="450000" rIns="864000" bIns="450000" anchor="t"/>
          <a:lstStyle>
            <a:lvl1pPr algn="l">
              <a:defRPr sz="32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128156" y="5400493"/>
            <a:ext cx="3858917" cy="633412"/>
          </a:xfrm>
        </p:spPr>
        <p:txBody>
          <a:bodyPr anchor="b"/>
          <a:lstStyle>
            <a:lvl1pPr marL="0" indent="0" algn="l">
              <a:lnSpc>
                <a:spcPct val="105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126334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Hellgrün S">
    <p:bg>
      <p:bgPr>
        <a:solidFill>
          <a:srgbClr val="9BCF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3" y="3391200"/>
            <a:ext cx="7919533" cy="2836800"/>
          </a:xfrm>
          <a:blipFill rotWithShape="1">
            <a:blip r:embed="rId2"/>
            <a:stretch>
              <a:fillRect/>
            </a:stretch>
          </a:blipFill>
          <a:ln w="12700">
            <a:noFill/>
          </a:ln>
        </p:spPr>
        <p:txBody>
          <a:bodyPr lIns="504000" tIns="450000" rIns="864000" bIns="450000" anchor="t"/>
          <a:lstStyle>
            <a:lvl1pPr algn="l">
              <a:defRPr sz="3200" cap="all" baseline="0">
                <a:solidFill>
                  <a:schemeClr val="tx1"/>
                </a:solidFill>
              </a:defRPr>
            </a:lvl1pPr>
          </a:lstStyle>
          <a:p>
            <a:r>
              <a:rPr lang="de-DE" dirty="0"/>
              <a:t>Mastertitelformat bearbeiten</a:t>
            </a:r>
            <a:endParaRPr lang="en-US" dirty="0"/>
          </a:p>
        </p:txBody>
      </p:sp>
      <p:sp>
        <p:nvSpPr>
          <p:cNvPr id="3" name="Subtitle 2"/>
          <p:cNvSpPr>
            <a:spLocks noGrp="1"/>
          </p:cNvSpPr>
          <p:nvPr>
            <p:ph type="subTitle" idx="1"/>
          </p:nvPr>
        </p:nvSpPr>
        <p:spPr>
          <a:xfrm>
            <a:off x="1128156" y="5400493"/>
            <a:ext cx="3933259" cy="633412"/>
          </a:xfrm>
        </p:spPr>
        <p:txBody>
          <a:bodyPr anchor="b"/>
          <a:lstStyle>
            <a:lvl1pPr marL="0" indent="0" algn="l">
              <a:lnSpc>
                <a:spcPct val="105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23032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0"/>
            <a:ext cx="5587341"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6045201" y="2152205"/>
            <a:ext cx="2740023" cy="1262825"/>
          </a:xfrm>
        </p:spPr>
        <p:txBody>
          <a:bodyPr/>
          <a:lstStyle>
            <a:lvl1pPr>
              <a:defRPr sz="2600" cap="all" baseline="0"/>
            </a:lvl1pPr>
          </a:lstStyle>
          <a:p>
            <a:r>
              <a:rPr lang="de-DE"/>
              <a:t>Mastertitelformat bearbeiten</a:t>
            </a:r>
            <a:endParaRPr lang="en-US" dirty="0"/>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6045200" y="3738252"/>
            <a:ext cx="2740023" cy="2175185"/>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5967350" y="984959"/>
            <a:ext cx="2817873" cy="1205346"/>
          </a:xfrm>
        </p:spPr>
        <p:txBody>
          <a:bodyPr anchor="ctr"/>
          <a:lstStyle>
            <a:lvl1pPr marL="0" indent="0">
              <a:lnSpc>
                <a:spcPct val="90000"/>
              </a:lnSpc>
              <a:buNone/>
              <a:defRPr sz="7000" b="1">
                <a:solidFill>
                  <a:schemeClr val="accent1"/>
                </a:solidFill>
                <a:latin typeface="+mj-lt"/>
              </a:defRPr>
            </a:lvl1pPr>
          </a:lstStyle>
          <a:p>
            <a:pPr lvl="0"/>
            <a:r>
              <a:rPr lang="de-DE"/>
              <a:t>00</a:t>
            </a:r>
          </a:p>
        </p:txBody>
      </p:sp>
    </p:spTree>
    <p:extLst>
      <p:ext uri="{BB962C8B-B14F-4D97-AF65-F5344CB8AC3E}">
        <p14:creationId xmlns:p14="http://schemas.microsoft.com/office/powerpoint/2010/main" val="382610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EA2BB2C-7695-4650-8733-E760D9467D89}"/>
              </a:ext>
            </a:extLst>
          </p:cNvPr>
          <p:cNvSpPr/>
          <p:nvPr userDrawn="1"/>
        </p:nvSpPr>
        <p:spPr>
          <a:xfrm>
            <a:off x="5587338" y="0"/>
            <a:ext cx="3556661"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0"/>
            <a:ext cx="5587341"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5967351" y="5084916"/>
            <a:ext cx="2817873" cy="1430502"/>
          </a:xfrm>
        </p:spPr>
        <p:txBody>
          <a:bodyPr anchor="b"/>
          <a:lstStyle>
            <a:lvl1pPr>
              <a:defRPr sz="2600" cap="all" baseline="0"/>
            </a:lvl1pPr>
          </a:lstStyle>
          <a:p>
            <a:r>
              <a:rPr lang="de-DE"/>
              <a:t>Mastertitelformat bearbeiten</a:t>
            </a:r>
            <a:endParaRPr lang="en-US" dirty="0"/>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5967350" y="1092531"/>
            <a:ext cx="2817873"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Tree>
    <p:extLst>
      <p:ext uri="{BB962C8B-B14F-4D97-AF65-F5344CB8AC3E}">
        <p14:creationId xmlns:p14="http://schemas.microsoft.com/office/powerpoint/2010/main" val="167051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trenner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EA2BB2C-7695-4650-8733-E760D9467D89}"/>
              </a:ext>
            </a:extLst>
          </p:cNvPr>
          <p:cNvSpPr/>
          <p:nvPr userDrawn="1"/>
        </p:nvSpPr>
        <p:spPr>
          <a:xfrm>
            <a:off x="5587338" y="0"/>
            <a:ext cx="3556661" cy="3429000"/>
          </a:xfrm>
          <a:prstGeom prst="rect">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0"/>
            <a:ext cx="5587341"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5967351" y="3925088"/>
            <a:ext cx="2817873" cy="714540"/>
          </a:xfrm>
        </p:spPr>
        <p:txBody>
          <a:bodyPr/>
          <a:lstStyle>
            <a:lvl1pPr>
              <a:defRPr sz="2800" cap="all" baseline="0"/>
            </a:lvl1pPr>
          </a:lstStyle>
          <a:p>
            <a:r>
              <a:rPr lang="de-DE"/>
              <a:t>Mastertitelformat bearbeiten</a:t>
            </a:r>
            <a:endParaRPr lang="en-US" dirty="0"/>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5967350" y="1092531"/>
            <a:ext cx="2817873"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8" name="Textplatzhalter 11">
            <a:extLst>
              <a:ext uri="{FF2B5EF4-FFF2-40B4-BE49-F238E27FC236}">
                <a16:creationId xmlns:a16="http://schemas.microsoft.com/office/drawing/2014/main" id="{BFDB1D93-3E89-4014-897B-8F90BD777278}"/>
              </a:ext>
            </a:extLst>
          </p:cNvPr>
          <p:cNvSpPr>
            <a:spLocks noGrp="1"/>
          </p:cNvSpPr>
          <p:nvPr>
            <p:ph type="body" sz="quarter" idx="13"/>
          </p:nvPr>
        </p:nvSpPr>
        <p:spPr>
          <a:xfrm>
            <a:off x="5967350" y="4559943"/>
            <a:ext cx="2817873" cy="1944997"/>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9014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trenner 5">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6F217F-9F9C-41D8-B6DF-71AEB2A68553}"/>
              </a:ext>
            </a:extLst>
          </p:cNvPr>
          <p:cNvSpPr/>
          <p:nvPr userDrawn="1"/>
        </p:nvSpPr>
        <p:spPr>
          <a:xfrm>
            <a:off x="-2" y="0"/>
            <a:ext cx="5587341" cy="6858000"/>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1038860" y="2152205"/>
            <a:ext cx="3533140" cy="1262825"/>
          </a:xfrm>
        </p:spPr>
        <p:txBody>
          <a:bodyPr/>
          <a:lstStyle>
            <a:lvl1pPr>
              <a:defRPr sz="2600" cap="all" baseline="0">
                <a:solidFill>
                  <a:schemeClr val="bg1"/>
                </a:solidFill>
              </a:defRPr>
            </a:lvl1pPr>
          </a:lstStyle>
          <a:p>
            <a:r>
              <a:rPr lang="de-DE"/>
              <a:t>Mastertitelformat bearbeiten</a:t>
            </a:r>
            <a:endParaRPr lang="en-US" dirty="0"/>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6045200" y="2182686"/>
            <a:ext cx="2740023" cy="3730752"/>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961010" y="984959"/>
            <a:ext cx="2817873" cy="1205346"/>
          </a:xfrm>
        </p:spPr>
        <p:txBody>
          <a:bodyPr anchor="ctr"/>
          <a:lstStyle>
            <a:lvl1pPr marL="0" indent="0">
              <a:lnSpc>
                <a:spcPct val="90000"/>
              </a:lnSpc>
              <a:buNone/>
              <a:defRPr sz="7000" b="1">
                <a:solidFill>
                  <a:schemeClr val="bg1"/>
                </a:solidFill>
                <a:latin typeface="+mj-lt"/>
              </a:defRPr>
            </a:lvl1pPr>
          </a:lstStyle>
          <a:p>
            <a:pPr lvl="0"/>
            <a:r>
              <a:rPr lang="de-DE"/>
              <a:t>00</a:t>
            </a:r>
          </a:p>
        </p:txBody>
      </p:sp>
    </p:spTree>
    <p:extLst>
      <p:ext uri="{BB962C8B-B14F-4D97-AF65-F5344CB8AC3E}">
        <p14:creationId xmlns:p14="http://schemas.microsoft.com/office/powerpoint/2010/main" val="102356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BB9054D2-58D1-4180-8050-025C60C150C3}" type="datetime1">
              <a:rPr lang="de-DE" smtClean="0"/>
              <a:t>07.11.2023</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329224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M">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11999" y="3391200"/>
            <a:ext cx="7920000" cy="2836800"/>
          </a:xfrm>
          <a:blipFill rotWithShape="1">
            <a:blip r:embed="rId2"/>
            <a:stretch>
              <a:fillRect/>
            </a:stretch>
          </a:blipFill>
          <a:ln w="12700">
            <a:noFill/>
          </a:ln>
        </p:spPr>
        <p:txBody>
          <a:bodyPr lIns="504000" tIns="450000" rIns="864000" bIns="450000" anchor="t"/>
          <a:lstStyle>
            <a:lvl1pPr algn="l">
              <a:defRPr sz="3200" cap="all" baseline="0"/>
            </a:lvl1pPr>
          </a:lstStyle>
          <a:p>
            <a:r>
              <a:rPr lang="de-DE" dirty="0"/>
              <a:t>Mastertitelformat bearbeiten</a:t>
            </a:r>
            <a:endParaRPr lang="en-US" dirty="0"/>
          </a:p>
        </p:txBody>
      </p:sp>
      <p:sp>
        <p:nvSpPr>
          <p:cNvPr id="3" name="Subtitle 2"/>
          <p:cNvSpPr>
            <a:spLocks noGrp="1"/>
          </p:cNvSpPr>
          <p:nvPr>
            <p:ph type="subTitle" idx="1"/>
          </p:nvPr>
        </p:nvSpPr>
        <p:spPr>
          <a:xfrm>
            <a:off x="1128156" y="5400492"/>
            <a:ext cx="3973011" cy="633412"/>
          </a:xfrm>
        </p:spPr>
        <p:txBody>
          <a:bodyPr anchor="b"/>
          <a:lstStyle>
            <a:lvl1pPr marL="0" indent="0" algn="l">
              <a:lnSpc>
                <a:spcPct val="105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272465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647700" y="2024063"/>
            <a:ext cx="3779838"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A354637E-DC43-499B-A01A-9C2C4E5DC7E7}" type="datetime1">
              <a:rPr lang="de-DE" smtClean="0"/>
              <a:t>07.11.2023</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0" name="Content Placeholder 2">
            <a:extLst>
              <a:ext uri="{FF2B5EF4-FFF2-40B4-BE49-F238E27FC236}">
                <a16:creationId xmlns:a16="http://schemas.microsoft.com/office/drawing/2014/main" id="{054F48C0-A769-4284-B8F4-7BDBD6FCDBC7}"/>
              </a:ext>
            </a:extLst>
          </p:cNvPr>
          <p:cNvSpPr>
            <a:spLocks noGrp="1"/>
          </p:cNvSpPr>
          <p:nvPr>
            <p:ph idx="13"/>
          </p:nvPr>
        </p:nvSpPr>
        <p:spPr>
          <a:xfrm>
            <a:off x="4716462" y="2024063"/>
            <a:ext cx="3779838"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3310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2" name="Title 1"/>
          <p:cNvSpPr>
            <a:spLocks noGrp="1"/>
          </p:cNvSpPr>
          <p:nvPr>
            <p:ph type="title"/>
          </p:nvPr>
        </p:nvSpPr>
        <p:spPr>
          <a:xfrm>
            <a:off x="5021580" y="667859"/>
            <a:ext cx="3474720" cy="810619"/>
          </a:xfrm>
        </p:spPr>
        <p:txBody>
          <a:bodyPr/>
          <a:lstStyle/>
          <a:p>
            <a:r>
              <a:rPr lang="de-DE"/>
              <a:t>Mastertitelformat bearbeiten</a:t>
            </a:r>
            <a:endParaRPr lang="en-US" dirty="0"/>
          </a:p>
        </p:txBody>
      </p:sp>
      <p:sp>
        <p:nvSpPr>
          <p:cNvPr id="10" name="Content Placeholder 2">
            <a:extLst>
              <a:ext uri="{FF2B5EF4-FFF2-40B4-BE49-F238E27FC236}">
                <a16:creationId xmlns:a16="http://schemas.microsoft.com/office/drawing/2014/main" id="{054F48C0-A769-4284-B8F4-7BDBD6FCDBC7}"/>
              </a:ext>
            </a:extLst>
          </p:cNvPr>
          <p:cNvSpPr>
            <a:spLocks noGrp="1"/>
          </p:cNvSpPr>
          <p:nvPr>
            <p:ph idx="13"/>
          </p:nvPr>
        </p:nvSpPr>
        <p:spPr>
          <a:xfrm>
            <a:off x="5021580" y="2024063"/>
            <a:ext cx="3474720"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Bildplatzhalter 5">
            <a:extLst>
              <a:ext uri="{FF2B5EF4-FFF2-40B4-BE49-F238E27FC236}">
                <a16:creationId xmlns:a16="http://schemas.microsoft.com/office/drawing/2014/main" id="{1770D616-8F5C-4818-9683-51B82A582761}"/>
              </a:ext>
            </a:extLst>
          </p:cNvPr>
          <p:cNvSpPr>
            <a:spLocks noGrp="1"/>
          </p:cNvSpPr>
          <p:nvPr>
            <p:ph type="pic" sz="quarter" idx="14"/>
          </p:nvPr>
        </p:nvSpPr>
        <p:spPr>
          <a:xfrm>
            <a:off x="-1" y="0"/>
            <a:ext cx="4572001" cy="6858000"/>
          </a:xfrm>
          <a:solidFill>
            <a:schemeClr val="bg2"/>
          </a:solidFill>
        </p:spPr>
        <p:txBody>
          <a:bodyPr anchor="ctr"/>
          <a:lstStyle>
            <a:lvl1pPr marL="0" indent="0" algn="ctr">
              <a:buNone/>
              <a:defRPr sz="1200"/>
            </a:lvl1pPr>
          </a:lstStyle>
          <a:p>
            <a:endParaRPr lang="de-DE"/>
          </a:p>
        </p:txBody>
      </p:sp>
    </p:spTree>
    <p:extLst>
      <p:ext uri="{BB962C8B-B14F-4D97-AF65-F5344CB8AC3E}">
        <p14:creationId xmlns:p14="http://schemas.microsoft.com/office/powerpoint/2010/main" val="251483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647700" y="2024063"/>
            <a:ext cx="3779838"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C6B0558A-EFA4-43EE-821F-8B48D42D485C}" type="datetime1">
              <a:rPr lang="de-DE" smtClean="0"/>
              <a:t>07.11.2023</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Bildplatzhalter 5">
            <a:extLst>
              <a:ext uri="{FF2B5EF4-FFF2-40B4-BE49-F238E27FC236}">
                <a16:creationId xmlns:a16="http://schemas.microsoft.com/office/drawing/2014/main" id="{F0F5103F-E3A3-4D5B-A739-18DD3F45D9A3}"/>
              </a:ext>
            </a:extLst>
          </p:cNvPr>
          <p:cNvSpPr>
            <a:spLocks noGrp="1"/>
          </p:cNvSpPr>
          <p:nvPr>
            <p:ph type="pic" sz="quarter" idx="14"/>
          </p:nvPr>
        </p:nvSpPr>
        <p:spPr>
          <a:xfrm>
            <a:off x="5213350" y="2063750"/>
            <a:ext cx="3282950" cy="3435349"/>
          </a:xfrm>
          <a:solidFill>
            <a:schemeClr val="bg2"/>
          </a:solidFill>
        </p:spPr>
        <p:txBody>
          <a:bodyPr anchor="ctr"/>
          <a:lstStyle>
            <a:lvl1pPr marL="0" indent="0" algn="ctr">
              <a:buNone/>
              <a:defRPr sz="1200"/>
            </a:lvl1pPr>
          </a:lstStyle>
          <a:p>
            <a:endParaRPr lang="de-DE"/>
          </a:p>
        </p:txBody>
      </p:sp>
    </p:spTree>
    <p:extLst>
      <p:ext uri="{BB962C8B-B14F-4D97-AF65-F5344CB8AC3E}">
        <p14:creationId xmlns:p14="http://schemas.microsoft.com/office/powerpoint/2010/main" val="356601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und Bild (oben)">
    <p:spTree>
      <p:nvGrpSpPr>
        <p:cNvPr id="1" name=""/>
        <p:cNvGrpSpPr/>
        <p:nvPr/>
      </p:nvGrpSpPr>
      <p:grpSpPr>
        <a:xfrm>
          <a:off x="0" y="0"/>
          <a:ext cx="0" cy="0"/>
          <a:chOff x="0" y="0"/>
          <a:chExt cx="0" cy="0"/>
        </a:xfrm>
      </p:grpSpPr>
      <p:sp>
        <p:nvSpPr>
          <p:cNvPr id="2" name="Title 1"/>
          <p:cNvSpPr>
            <a:spLocks noGrp="1"/>
          </p:cNvSpPr>
          <p:nvPr>
            <p:ph type="title"/>
          </p:nvPr>
        </p:nvSpPr>
        <p:spPr>
          <a:xfrm>
            <a:off x="647700" y="3473261"/>
            <a:ext cx="7848600" cy="810619"/>
          </a:xfrm>
        </p:spPr>
        <p:txBody>
          <a:bodyPr/>
          <a:lstStyle/>
          <a:p>
            <a:r>
              <a:rPr lang="de-DE"/>
              <a:t>Mastertitelformat bearbeiten</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CF1380C4-972A-466C-9BBA-9FEB2F7540A1}" type="datetime1">
              <a:rPr lang="de-DE" smtClean="0"/>
              <a:t>07.11.2023</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647700" y="4542155"/>
            <a:ext cx="7848600" cy="1371283"/>
          </a:xfrm>
        </p:spPr>
        <p:txBody>
          <a:bodyPr numCol="2" spcCol="28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0"/>
            <a:ext cx="9144001" cy="3114675"/>
          </a:xfrm>
          <a:solidFill>
            <a:schemeClr val="bg2"/>
          </a:solidFill>
        </p:spPr>
        <p:txBody>
          <a:bodyPr anchor="ctr"/>
          <a:lstStyle>
            <a:lvl1pPr marL="0" indent="0" algn="ctr">
              <a:buNone/>
              <a:defRPr sz="1200"/>
            </a:lvl1pPr>
          </a:lstStyle>
          <a:p>
            <a:endParaRPr lang="de-DE"/>
          </a:p>
        </p:txBody>
      </p:sp>
    </p:spTree>
    <p:extLst>
      <p:ext uri="{BB962C8B-B14F-4D97-AF65-F5344CB8AC3E}">
        <p14:creationId xmlns:p14="http://schemas.microsoft.com/office/powerpoint/2010/main" val="189164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845999" y="2084399"/>
            <a:ext cx="7686000" cy="4143600"/>
          </a:xfrm>
          <a:blipFill rotWithShape="1">
            <a:blip r:embed="rId2"/>
            <a:stretch>
              <a:fillRect/>
            </a:stretch>
          </a:blipFill>
          <a:ln w="12700">
            <a:noFill/>
          </a:ln>
        </p:spPr>
        <p:txBody>
          <a:bodyPr lIns="504000" tIns="450000" rIns="1080000" bIns="450000" anchor="t"/>
          <a:lstStyle>
            <a:lvl1pPr algn="l">
              <a:defRPr sz="4000" cap="none" baseline="0"/>
            </a:lvl1pPr>
          </a:lstStyle>
          <a:p>
            <a:r>
              <a:rPr lang="de-DE" dirty="0"/>
              <a:t>Mastertitelformat bearbeiten</a:t>
            </a:r>
            <a:endParaRPr lang="en-US" dirty="0"/>
          </a:p>
        </p:txBody>
      </p:sp>
      <p:sp>
        <p:nvSpPr>
          <p:cNvPr id="3" name="Subtitle 2"/>
          <p:cNvSpPr>
            <a:spLocks noGrp="1"/>
          </p:cNvSpPr>
          <p:nvPr>
            <p:ph type="subTitle" idx="1"/>
          </p:nvPr>
        </p:nvSpPr>
        <p:spPr>
          <a:xfrm>
            <a:off x="1394460" y="5032680"/>
            <a:ext cx="4929150" cy="469016"/>
          </a:xfrm>
        </p:spPr>
        <p:txBody>
          <a:bodyPr anchor="b"/>
          <a:lstStyle>
            <a:lvl1pPr marL="0" indent="0" algn="l">
              <a:lnSpc>
                <a:spcPct val="114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68638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6" name="Datumsplatzhalter 5">
            <a:extLst>
              <a:ext uri="{FF2B5EF4-FFF2-40B4-BE49-F238E27FC236}">
                <a16:creationId xmlns:a16="http://schemas.microsoft.com/office/drawing/2014/main" id="{1DA1A5BC-4B3E-4471-B5A1-241BA355A44C}"/>
              </a:ext>
            </a:extLst>
          </p:cNvPr>
          <p:cNvSpPr>
            <a:spLocks noGrp="1"/>
          </p:cNvSpPr>
          <p:nvPr>
            <p:ph type="dt" sz="half" idx="10"/>
          </p:nvPr>
        </p:nvSpPr>
        <p:spPr/>
        <p:txBody>
          <a:bodyPr/>
          <a:lstStyle/>
          <a:p>
            <a:fld id="{22D5815A-3AA0-45EB-AC28-40A7EE94F7BF}" type="datetime1">
              <a:rPr lang="de-DE" smtClean="0"/>
              <a:t>07.11.2023</a:t>
            </a:fld>
            <a:endParaRPr lang="de-DE"/>
          </a:p>
        </p:txBody>
      </p:sp>
      <p:sp>
        <p:nvSpPr>
          <p:cNvPr id="7" name="Fußzeilenplatzhalter 6">
            <a:extLst>
              <a:ext uri="{FF2B5EF4-FFF2-40B4-BE49-F238E27FC236}">
                <a16:creationId xmlns:a16="http://schemas.microsoft.com/office/drawing/2014/main" id="{CD9EFE6A-1403-4906-BD2F-08A1976EF5B0}"/>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8" name="Foliennummernplatzhalter 7">
            <a:extLst>
              <a:ext uri="{FF2B5EF4-FFF2-40B4-BE49-F238E27FC236}">
                <a16:creationId xmlns:a16="http://schemas.microsoft.com/office/drawing/2014/main" id="{27E6EE12-0E14-4C4E-A47E-A46E922C9027}"/>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268155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E2BF801-7DBB-412B-A331-7A1DADC36F8F}"/>
              </a:ext>
            </a:extLst>
          </p:cNvPr>
          <p:cNvSpPr>
            <a:spLocks noGrp="1"/>
          </p:cNvSpPr>
          <p:nvPr>
            <p:ph type="dt" sz="half" idx="10"/>
          </p:nvPr>
        </p:nvSpPr>
        <p:spPr/>
        <p:txBody>
          <a:bodyPr/>
          <a:lstStyle/>
          <a:p>
            <a:fld id="{65A246FA-D26B-443A-915F-4F011EB21091}" type="datetime1">
              <a:rPr lang="de-DE" smtClean="0"/>
              <a:t>07.11.2023</a:t>
            </a:fld>
            <a:endParaRPr lang="de-DE"/>
          </a:p>
        </p:txBody>
      </p:sp>
      <p:sp>
        <p:nvSpPr>
          <p:cNvPr id="6" name="Fußzeilenplatzhalter 5">
            <a:extLst>
              <a:ext uri="{FF2B5EF4-FFF2-40B4-BE49-F238E27FC236}">
                <a16:creationId xmlns:a16="http://schemas.microsoft.com/office/drawing/2014/main" id="{9C57C5F2-4E6C-4DF3-A256-A51CB88E4CBE}"/>
              </a:ext>
            </a:extLst>
          </p:cNvPr>
          <p:cNvSpPr>
            <a:spLocks noGrp="1"/>
          </p:cNvSpPr>
          <p:nvPr>
            <p:ph type="ftr" sz="quarter" idx="11"/>
          </p:nvPr>
        </p:nvSpPr>
        <p:spPr/>
        <p:txBody>
          <a:bodyPr/>
          <a:lstStyle/>
          <a:p>
            <a:r>
              <a:rPr lang="de-DE"/>
              <a:t>Ort und Datum &lt; Titel der Präsentation (Eingabe über "Einfügen &gt; Kopf- und Fußzeile")</a:t>
            </a:r>
          </a:p>
        </p:txBody>
      </p:sp>
      <p:sp>
        <p:nvSpPr>
          <p:cNvPr id="7" name="Foliennummernplatzhalter 6">
            <a:extLst>
              <a:ext uri="{FF2B5EF4-FFF2-40B4-BE49-F238E27FC236}">
                <a16:creationId xmlns:a16="http://schemas.microsoft.com/office/drawing/2014/main" id="{550829A1-84BE-4323-8A58-BA6C669B2BC9}"/>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4236788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e 1">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905B76F8-CDC9-4B25-89C2-100456A9A49D}"/>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17972" y="3391199"/>
            <a:ext cx="7919525" cy="2836800"/>
          </a:xfrm>
          <a:blipFill rotWithShape="1">
            <a:blip r:embed="rId2"/>
            <a:stretch>
              <a:fillRect/>
            </a:stretch>
          </a:blipFill>
          <a:ln w="12700">
            <a:noFill/>
          </a:ln>
        </p:spPr>
        <p:txBody>
          <a:bodyPr lIns="504000" tIns="450000" rIns="864000" bIns="450000" anchor="t"/>
          <a:lstStyle>
            <a:lvl1pPr algn="l">
              <a:defRPr sz="4500" cap="none" baseline="0"/>
            </a:lvl1pPr>
          </a:lstStyle>
          <a:p>
            <a:r>
              <a:rPr lang="de-DE"/>
              <a:t>Mastertitelformat bearbeiten</a:t>
            </a:r>
            <a:endParaRPr lang="en-US" dirty="0"/>
          </a:p>
        </p:txBody>
      </p:sp>
    </p:spTree>
    <p:extLst>
      <p:ext uri="{BB962C8B-B14F-4D97-AF65-F5344CB8AC3E}">
        <p14:creationId xmlns:p14="http://schemas.microsoft.com/office/powerpoint/2010/main" val="575630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e 2">
    <p:spTree>
      <p:nvGrpSpPr>
        <p:cNvPr id="1" name=""/>
        <p:cNvGrpSpPr/>
        <p:nvPr/>
      </p:nvGrpSpPr>
      <p:grpSpPr>
        <a:xfrm>
          <a:off x="0" y="0"/>
          <a:ext cx="0" cy="0"/>
          <a:chOff x="0" y="0"/>
          <a:chExt cx="0" cy="0"/>
        </a:xfrm>
      </p:grpSpPr>
      <p:sp>
        <p:nvSpPr>
          <p:cNvPr id="15" name="Bildplatzhalter 5">
            <a:extLst>
              <a:ext uri="{FF2B5EF4-FFF2-40B4-BE49-F238E27FC236}">
                <a16:creationId xmlns:a16="http://schemas.microsoft.com/office/drawing/2014/main" id="{3516EE9A-159F-47B7-B383-412E5B6422C2}"/>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hasCustomPrompt="1"/>
          </p:nvPr>
        </p:nvSpPr>
        <p:spPr>
          <a:xfrm>
            <a:off x="899160" y="1226820"/>
            <a:ext cx="7604760" cy="797243"/>
          </a:xfrm>
          <a:ln w="12700">
            <a:noFill/>
          </a:ln>
        </p:spPr>
        <p:txBody>
          <a:bodyPr lIns="0" tIns="0" rIns="0" bIns="0"/>
          <a:lstStyle>
            <a:lvl1pPr>
              <a:defRPr sz="4500" cap="none" baseline="0"/>
            </a:lvl1pPr>
          </a:lstStyle>
          <a:p>
            <a:r>
              <a:rPr lang="de-DE"/>
              <a:t>Text</a:t>
            </a:r>
            <a:endParaRPr lang="en-US" dirty="0"/>
          </a:p>
        </p:txBody>
      </p:sp>
      <p:pic>
        <p:nvPicPr>
          <p:cNvPr id="5" name="Bild 4" descr="B_SEN_BJF_Logo_DE_H_PW_RGB.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64091" y="5542635"/>
            <a:ext cx="3219819" cy="644400"/>
          </a:xfrm>
          <a:prstGeom prst="rect">
            <a:avLst/>
          </a:prstGeom>
        </p:spPr>
      </p:pic>
    </p:spTree>
    <p:extLst>
      <p:ext uri="{BB962C8B-B14F-4D97-AF65-F5344CB8AC3E}">
        <p14:creationId xmlns:p14="http://schemas.microsoft.com/office/powerpoint/2010/main" val="1526636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e 3">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2" y="3391199"/>
            <a:ext cx="7919525" cy="2836800"/>
          </a:xfrm>
          <a:blipFill rotWithShape="1">
            <a:blip r:embed="rId2"/>
            <a:stretch>
              <a:fillRect/>
            </a:stretch>
          </a:blipFill>
          <a:ln w="12700">
            <a:noFill/>
          </a:ln>
        </p:spPr>
        <p:txBody>
          <a:bodyPr lIns="504000" tIns="450000" rIns="864000" bIns="450000" anchor="t"/>
          <a:lstStyle>
            <a:lvl1pPr algn="l">
              <a:defRPr sz="4500" cap="none" baseline="0"/>
            </a:lvl1pPr>
          </a:lstStyle>
          <a:p>
            <a:r>
              <a:rPr lang="de-DE"/>
              <a:t>Mastertitelformat bearbeiten</a:t>
            </a:r>
            <a:endParaRPr lang="en-US" dirty="0"/>
          </a:p>
        </p:txBody>
      </p:sp>
    </p:spTree>
    <p:extLst>
      <p:ext uri="{BB962C8B-B14F-4D97-AF65-F5344CB8AC3E}">
        <p14:creationId xmlns:p14="http://schemas.microsoft.com/office/powerpoint/2010/main" val="288660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L">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478A3CA5-5ADF-4A9E-87FB-44DBAFF86B3A}"/>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11999" y="630000"/>
            <a:ext cx="7920000" cy="5598000"/>
          </a:xfrm>
          <a:blipFill rotWithShape="1">
            <a:blip r:embed="rId2"/>
            <a:stretch>
              <a:fillRect/>
            </a:stretch>
          </a:blipFill>
          <a:ln w="12700">
            <a:noFill/>
          </a:ln>
        </p:spPr>
        <p:txBody>
          <a:bodyPr lIns="504000" tIns="450000" rIns="864000" bIns="450000" anchor="t"/>
          <a:lstStyle>
            <a:lvl1pPr algn="l">
              <a:defRPr sz="3200" cap="all" baseline="0"/>
            </a:lvl1pPr>
          </a:lstStyle>
          <a:p>
            <a:r>
              <a:rPr lang="de-DE"/>
              <a:t>Mastertitelformat bearbeiten</a:t>
            </a:r>
            <a:endParaRPr lang="en-US" dirty="0"/>
          </a:p>
        </p:txBody>
      </p:sp>
      <p:sp>
        <p:nvSpPr>
          <p:cNvPr id="3" name="Subtitle 2"/>
          <p:cNvSpPr>
            <a:spLocks noGrp="1"/>
          </p:cNvSpPr>
          <p:nvPr>
            <p:ph type="subTitle" idx="1"/>
          </p:nvPr>
        </p:nvSpPr>
        <p:spPr>
          <a:xfrm>
            <a:off x="1128157" y="5400493"/>
            <a:ext cx="3982820" cy="633412"/>
          </a:xfrm>
        </p:spPr>
        <p:txBody>
          <a:bodyPr anchor="b"/>
          <a:lstStyle>
            <a:lvl1pPr marL="0" indent="0" algn="l">
              <a:lnSpc>
                <a:spcPct val="105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7698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Titel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4510" y="1750401"/>
            <a:ext cx="6033655" cy="1356360"/>
          </a:xfrm>
        </p:spPr>
        <p:txBody>
          <a:bodyPr anchor="b"/>
          <a:lstStyle>
            <a:lvl1pPr algn="l">
              <a:defRPr sz="3200"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564510" y="3332345"/>
            <a:ext cx="6033655" cy="720000"/>
          </a:xfrm>
        </p:spPr>
        <p:txBody>
          <a:bodyPr/>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4" name="Bild 3" descr="B_SEN_BJF_Logo_DE_H_PW_RGB.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76481" y="655638"/>
            <a:ext cx="3219819" cy="644400"/>
          </a:xfrm>
          <a:prstGeom prst="rect">
            <a:avLst/>
          </a:prstGeom>
        </p:spPr>
      </p:pic>
      <p:sp>
        <p:nvSpPr>
          <p:cNvPr id="13" name="Kreis 12"/>
          <p:cNvSpPr/>
          <p:nvPr userDrawn="1"/>
        </p:nvSpPr>
        <p:spPr>
          <a:xfrm>
            <a:off x="1564510" y="-1297461"/>
            <a:ext cx="2597500" cy="2597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14" name="Kreis 13"/>
          <p:cNvSpPr/>
          <p:nvPr userDrawn="1"/>
        </p:nvSpPr>
        <p:spPr>
          <a:xfrm rot="16200000">
            <a:off x="-1298750" y="3998755"/>
            <a:ext cx="2597500" cy="2597500"/>
          </a:xfrm>
          <a:prstGeom prst="pie">
            <a:avLst>
              <a:gd name="adj1" fmla="val 0"/>
              <a:gd name="adj2" fmla="val 10800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15" name="Kreis 14"/>
          <p:cNvSpPr/>
          <p:nvPr userDrawn="1"/>
        </p:nvSpPr>
        <p:spPr>
          <a:xfrm rot="10800000">
            <a:off x="7845250" y="5559250"/>
            <a:ext cx="2597500" cy="2597500"/>
          </a:xfrm>
          <a:prstGeom prst="pie">
            <a:avLst>
              <a:gd name="adj1" fmla="val 0"/>
              <a:gd name="adj2" fmla="val 5401337"/>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Tree>
    <p:extLst>
      <p:ext uri="{BB962C8B-B14F-4D97-AF65-F5344CB8AC3E}">
        <p14:creationId xmlns:p14="http://schemas.microsoft.com/office/powerpoint/2010/main" val="1754696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_Kapiteltrenner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6F217F-9F9C-41D8-B6DF-71AEB2A68553}"/>
              </a:ext>
            </a:extLst>
          </p:cNvPr>
          <p:cNvSpPr/>
          <p:nvPr userDrawn="1"/>
        </p:nvSpPr>
        <p:spPr>
          <a:xfrm>
            <a:off x="-2" y="0"/>
            <a:ext cx="5587341" cy="685800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963910" y="2152205"/>
            <a:ext cx="3533140" cy="1262825"/>
          </a:xfrm>
        </p:spPr>
        <p:txBody>
          <a:bodyPr/>
          <a:lstStyle>
            <a:lvl1pPr>
              <a:defRPr sz="2600" cap="all" baseline="0">
                <a:solidFill>
                  <a:schemeClr val="bg1"/>
                </a:solidFill>
              </a:defRPr>
            </a:lvl1pPr>
          </a:lstStyle>
          <a:p>
            <a:r>
              <a:rPr lang="de-DE" dirty="0"/>
              <a:t>Titelmasterformat durch Klicken bearbeiten</a:t>
            </a:r>
            <a:endParaRPr lang="en-US" dirty="0"/>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6045200" y="2182686"/>
            <a:ext cx="2740023" cy="3730752"/>
          </a:xfrm>
        </p:spPr>
        <p:txBody>
          <a:bodyPr numCol="1" spc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961010" y="984959"/>
            <a:ext cx="2817873" cy="1205346"/>
          </a:xfrm>
        </p:spPr>
        <p:txBody>
          <a:bodyPr anchor="ctr"/>
          <a:lstStyle>
            <a:lvl1pPr marL="0" indent="0">
              <a:lnSpc>
                <a:spcPct val="90000"/>
              </a:lnSpc>
              <a:buNone/>
              <a:defRPr sz="7000" b="1">
                <a:solidFill>
                  <a:schemeClr val="bg1"/>
                </a:solidFill>
                <a:latin typeface="+mj-lt"/>
              </a:defRPr>
            </a:lvl1pPr>
          </a:lstStyle>
          <a:p>
            <a:pPr lvl="0"/>
            <a:r>
              <a:rPr lang="de-DE"/>
              <a:t>00</a:t>
            </a:r>
          </a:p>
        </p:txBody>
      </p:sp>
      <p:sp>
        <p:nvSpPr>
          <p:cNvPr id="6" name="Kreis 5"/>
          <p:cNvSpPr/>
          <p:nvPr userDrawn="1"/>
        </p:nvSpPr>
        <p:spPr>
          <a:xfrm rot="16200000">
            <a:off x="-2564296" y="4293704"/>
            <a:ext cx="5128592" cy="5128592"/>
          </a:xfrm>
          <a:prstGeom prst="pie">
            <a:avLst>
              <a:gd name="adj1" fmla="val 0"/>
              <a:gd name="adj2" fmla="val 5403244"/>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Tree>
    <p:extLst>
      <p:ext uri="{BB962C8B-B14F-4D97-AF65-F5344CB8AC3E}">
        <p14:creationId xmlns:p14="http://schemas.microsoft.com/office/powerpoint/2010/main" val="3235073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6_Schluss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7303" y="2030793"/>
            <a:ext cx="6622935" cy="1356360"/>
          </a:xfrm>
        </p:spPr>
        <p:txBody>
          <a:bodyPr lIns="0" anchor="t" anchorCtr="0"/>
          <a:lstStyle>
            <a:lvl1pPr algn="l">
              <a:defRPr sz="4500" cap="all" baseline="0">
                <a:solidFill>
                  <a:schemeClr val="bg1"/>
                </a:solidFill>
              </a:defRPr>
            </a:lvl1pPr>
          </a:lstStyle>
          <a:p>
            <a:r>
              <a:rPr lang="de-DE" dirty="0"/>
              <a:t>Text</a:t>
            </a:r>
            <a:endParaRPr lang="en-US" dirty="0"/>
          </a:p>
        </p:txBody>
      </p:sp>
      <p:pic>
        <p:nvPicPr>
          <p:cNvPr id="4" name="Bild 3" descr="B_SEN_BJF_Logo_DE_H_PW_RGB.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76481" y="5569638"/>
            <a:ext cx="3219819" cy="644400"/>
          </a:xfrm>
          <a:prstGeom prst="rect">
            <a:avLst/>
          </a:prstGeom>
        </p:spPr>
      </p:pic>
      <p:sp>
        <p:nvSpPr>
          <p:cNvPr id="11" name="Kreis 10"/>
          <p:cNvSpPr/>
          <p:nvPr userDrawn="1"/>
        </p:nvSpPr>
        <p:spPr>
          <a:xfrm>
            <a:off x="5898800" y="-1297461"/>
            <a:ext cx="2597500" cy="25975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12" name="Kreis 11"/>
          <p:cNvSpPr/>
          <p:nvPr userDrawn="1"/>
        </p:nvSpPr>
        <p:spPr>
          <a:xfrm rot="16200000">
            <a:off x="-1298750" y="324269"/>
            <a:ext cx="2597500" cy="2597500"/>
          </a:xfrm>
          <a:prstGeom prst="pie">
            <a:avLst>
              <a:gd name="adj1" fmla="val 0"/>
              <a:gd name="adj2" fmla="val 10800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14" name="Kreis 13"/>
          <p:cNvSpPr/>
          <p:nvPr userDrawn="1"/>
        </p:nvSpPr>
        <p:spPr>
          <a:xfrm rot="10800000">
            <a:off x="929584" y="5559250"/>
            <a:ext cx="2597500" cy="2597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Tree>
    <p:extLst>
      <p:ext uri="{BB962C8B-B14F-4D97-AF65-F5344CB8AC3E}">
        <p14:creationId xmlns:p14="http://schemas.microsoft.com/office/powerpoint/2010/main" val="195873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3 M">
    <p:bg>
      <p:bgPr>
        <a:solidFill>
          <a:schemeClr val="bg1"/>
        </a:solidFill>
        <a:effectLst/>
      </p:bgPr>
    </p:bg>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7B7C68FE-CCCF-4C65-A5F7-4F7D884A01D6}"/>
              </a:ext>
            </a:extLst>
          </p:cNvPr>
          <p:cNvSpPr>
            <a:spLocks noGrp="1"/>
          </p:cNvSpPr>
          <p:nvPr>
            <p:ph type="pic" sz="quarter" idx="14"/>
          </p:nvPr>
        </p:nvSpPr>
        <p:spPr>
          <a:xfrm>
            <a:off x="-2" y="0"/>
            <a:ext cx="914400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17972" y="3391200"/>
            <a:ext cx="7919534" cy="2836800"/>
          </a:xfrm>
          <a:blipFill rotWithShape="1">
            <a:blip r:embed="rId2"/>
            <a:stretch>
              <a:fillRect/>
            </a:stretch>
          </a:blipFill>
          <a:ln w="12700">
            <a:noFill/>
          </a:ln>
        </p:spPr>
        <p:txBody>
          <a:bodyPr lIns="504000" tIns="450000" rIns="864000" bIns="450000" anchor="t"/>
          <a:lstStyle>
            <a:lvl1pPr algn="l">
              <a:defRPr sz="32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128156" y="5400493"/>
            <a:ext cx="3974069" cy="633412"/>
          </a:xfrm>
        </p:spPr>
        <p:txBody>
          <a:bodyPr anchor="b"/>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178050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Weiß L">
    <p:spTree>
      <p:nvGrpSpPr>
        <p:cNvPr id="1" name=""/>
        <p:cNvGrpSpPr/>
        <p:nvPr/>
      </p:nvGrpSpPr>
      <p:grpSpPr>
        <a:xfrm>
          <a:off x="0" y="0"/>
          <a:ext cx="0" cy="0"/>
          <a:chOff x="0" y="0"/>
          <a:chExt cx="0" cy="0"/>
        </a:xfrm>
      </p:grpSpPr>
      <p:sp>
        <p:nvSpPr>
          <p:cNvPr id="2" name="Title 1"/>
          <p:cNvSpPr>
            <a:spLocks noGrp="1"/>
          </p:cNvSpPr>
          <p:nvPr>
            <p:ph type="ctrTitle"/>
          </p:nvPr>
        </p:nvSpPr>
        <p:spPr>
          <a:xfrm>
            <a:off x="612000" y="629999"/>
            <a:ext cx="7920000" cy="5598000"/>
          </a:xfrm>
          <a:blipFill rotWithShape="1">
            <a:blip r:embed="rId2"/>
            <a:stretch>
              <a:fillRect/>
            </a:stretch>
          </a:blipFill>
          <a:ln w="12700">
            <a:noFill/>
          </a:ln>
        </p:spPr>
        <p:txBody>
          <a:bodyPr lIns="504000" tIns="450000" rIns="864000" bIns="450000" anchor="t"/>
          <a:lstStyle>
            <a:lvl1pPr algn="l">
              <a:defRPr sz="3200" cap="all" baseline="0"/>
            </a:lvl1pPr>
          </a:lstStyle>
          <a:p>
            <a:r>
              <a:rPr lang="de-DE"/>
              <a:t>Mastertitelformat bearbeiten</a:t>
            </a:r>
            <a:endParaRPr lang="en-US" dirty="0"/>
          </a:p>
        </p:txBody>
      </p:sp>
      <p:sp>
        <p:nvSpPr>
          <p:cNvPr id="3" name="Subtitle 2"/>
          <p:cNvSpPr>
            <a:spLocks noGrp="1"/>
          </p:cNvSpPr>
          <p:nvPr>
            <p:ph type="subTitle" idx="1"/>
          </p:nvPr>
        </p:nvSpPr>
        <p:spPr>
          <a:xfrm>
            <a:off x="1128157" y="5400493"/>
            <a:ext cx="3927064" cy="633412"/>
          </a:xfrm>
        </p:spPr>
        <p:txBody>
          <a:bodyPr anchor="b"/>
          <a:lstStyle>
            <a:lvl1pPr marL="0" indent="0" algn="l">
              <a:lnSpc>
                <a:spcPct val="105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39550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Weiß 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2" y="3391200"/>
            <a:ext cx="7919533" cy="2836800"/>
          </a:xfrm>
          <a:blipFill rotWithShape="1">
            <a:blip r:embed="rId2"/>
            <a:stretch>
              <a:fillRect/>
            </a:stretch>
          </a:blipFill>
          <a:ln w="12700">
            <a:noFill/>
          </a:ln>
        </p:spPr>
        <p:txBody>
          <a:bodyPr lIns="468000" tIns="414000" rIns="864000" bIns="414000" anchor="t"/>
          <a:lstStyle>
            <a:lvl1pPr algn="l">
              <a:defRPr sz="32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06412" cy="633412"/>
          </a:xfrm>
        </p:spPr>
        <p:txBody>
          <a:bodyPr anchor="b"/>
          <a:lstStyle>
            <a:lvl1pPr marL="0" indent="0" algn="l">
              <a:lnSpc>
                <a:spcPct val="105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6736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Rot 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629999"/>
            <a:ext cx="7920000" cy="5598000"/>
          </a:xfrm>
          <a:blipFill rotWithShape="1">
            <a:blip r:embed="rId2"/>
            <a:stretch>
              <a:fillRect/>
            </a:stretch>
          </a:blipFill>
          <a:ln w="12700">
            <a:noFill/>
          </a:ln>
        </p:spPr>
        <p:txBody>
          <a:bodyPr lIns="504000" tIns="450000" rIns="864000" bIns="450000" anchor="t"/>
          <a:lstStyle>
            <a:lvl1pPr algn="l">
              <a:defRPr sz="3200" cap="all" baseline="0">
                <a:solidFill>
                  <a:schemeClr val="bg1"/>
                </a:solidFill>
              </a:defRPr>
            </a:lvl1pPr>
          </a:lstStyle>
          <a:p>
            <a:r>
              <a:rPr lang="de-DE" dirty="0"/>
              <a:t>Mastertitelformat bearbeiten</a:t>
            </a:r>
            <a:endParaRPr lang="en-US" dirty="0"/>
          </a:p>
        </p:txBody>
      </p:sp>
      <p:sp>
        <p:nvSpPr>
          <p:cNvPr id="3" name="Subtitle 2"/>
          <p:cNvSpPr>
            <a:spLocks noGrp="1"/>
          </p:cNvSpPr>
          <p:nvPr>
            <p:ph type="subTitle" idx="1"/>
          </p:nvPr>
        </p:nvSpPr>
        <p:spPr>
          <a:xfrm>
            <a:off x="1128156" y="5400493"/>
            <a:ext cx="3933259" cy="633412"/>
          </a:xfrm>
        </p:spPr>
        <p:txBody>
          <a:bodyPr anchor="b"/>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6063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Rot 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972" y="3391200"/>
            <a:ext cx="7919535" cy="2836800"/>
          </a:xfrm>
          <a:blipFill rotWithShape="1">
            <a:blip r:embed="rId2"/>
            <a:stretch>
              <a:fillRect/>
            </a:stretch>
          </a:blipFill>
          <a:ln w="12700">
            <a:noFill/>
          </a:ln>
        </p:spPr>
        <p:txBody>
          <a:bodyPr lIns="504000" tIns="450000" rIns="864000" bIns="450000" anchor="t"/>
          <a:lstStyle>
            <a:lvl1pPr algn="l">
              <a:defRPr sz="32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79508" cy="633412"/>
          </a:xfrm>
        </p:spPr>
        <p:txBody>
          <a:bodyPr anchor="b"/>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3188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lau 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629999"/>
            <a:ext cx="7920000" cy="5598000"/>
          </a:xfrm>
          <a:blipFill rotWithShape="1">
            <a:blip r:embed="rId2"/>
            <a:stretch>
              <a:fillRect/>
            </a:stretch>
          </a:blipFill>
          <a:ln w="12700">
            <a:noFill/>
          </a:ln>
        </p:spPr>
        <p:txBody>
          <a:bodyPr lIns="504000" tIns="450000" rIns="864000" bIns="450000" anchor="t"/>
          <a:lstStyle>
            <a:lvl1pPr algn="l">
              <a:defRPr sz="32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128157" y="5400493"/>
            <a:ext cx="3982820" cy="633412"/>
          </a:xfrm>
        </p:spPr>
        <p:txBody>
          <a:bodyPr anchor="b"/>
          <a:lstStyle>
            <a:lvl1pPr marL="0" indent="0" algn="l">
              <a:lnSpc>
                <a:spcPct val="1050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5820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667859"/>
            <a:ext cx="7848600" cy="810619"/>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 Placeholder 2"/>
          <p:cNvSpPr>
            <a:spLocks noGrp="1"/>
          </p:cNvSpPr>
          <p:nvPr>
            <p:ph type="body" idx="1"/>
          </p:nvPr>
        </p:nvSpPr>
        <p:spPr>
          <a:xfrm>
            <a:off x="647700" y="2024063"/>
            <a:ext cx="7848600" cy="3889375"/>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026274" y="6429988"/>
            <a:ext cx="815975" cy="192887"/>
          </a:xfrm>
          <a:prstGeom prst="rect">
            <a:avLst/>
          </a:prstGeom>
        </p:spPr>
        <p:txBody>
          <a:bodyPr vert="horz" lIns="0" tIns="0" rIns="0" bIns="0" rtlCol="0" anchor="t" anchorCtr="0">
            <a:noAutofit/>
          </a:bodyPr>
          <a:lstStyle>
            <a:lvl1pPr algn="r">
              <a:defRPr sz="900">
                <a:solidFill>
                  <a:schemeClr val="tx1"/>
                </a:solidFill>
              </a:defRPr>
            </a:lvl1pPr>
          </a:lstStyle>
          <a:p>
            <a:fld id="{342DFA2C-829E-4293-A2B5-679F7756C3FF}" type="datetime1">
              <a:rPr lang="de-DE" smtClean="0"/>
              <a:t>07.11.2023</a:t>
            </a:fld>
            <a:endParaRPr lang="de-DE"/>
          </a:p>
        </p:txBody>
      </p:sp>
      <p:sp>
        <p:nvSpPr>
          <p:cNvPr id="5" name="Footer Placeholder 4"/>
          <p:cNvSpPr>
            <a:spLocks noGrp="1"/>
          </p:cNvSpPr>
          <p:nvPr>
            <p:ph type="ftr" sz="quarter" idx="3"/>
          </p:nvPr>
        </p:nvSpPr>
        <p:spPr>
          <a:xfrm>
            <a:off x="1371600" y="6429988"/>
            <a:ext cx="5599216" cy="192887"/>
          </a:xfrm>
          <a:prstGeom prst="rect">
            <a:avLst/>
          </a:prstGeom>
        </p:spPr>
        <p:txBody>
          <a:bodyPr vert="horz" lIns="0" tIns="0" rIns="0" bIns="0" rtlCol="0" anchor="t" anchorCtr="0">
            <a:noAutofit/>
          </a:bodyPr>
          <a:lstStyle>
            <a:lvl1pPr algn="l">
              <a:defRPr sz="900">
                <a:solidFill>
                  <a:schemeClr val="tx1"/>
                </a:solidFill>
              </a:defRPr>
            </a:lvl1pPr>
          </a:lstStyle>
          <a:p>
            <a:r>
              <a:rPr lang="de-DE"/>
              <a:t>Ort und Datum &lt; Titel der Präsentation (Eingabe über "Einfügen &gt; Kopf- und Fußzeile")</a:t>
            </a:r>
          </a:p>
        </p:txBody>
      </p:sp>
      <p:sp>
        <p:nvSpPr>
          <p:cNvPr id="6" name="Slide Number Placeholder 5"/>
          <p:cNvSpPr>
            <a:spLocks noGrp="1"/>
          </p:cNvSpPr>
          <p:nvPr>
            <p:ph type="sldNum" sz="quarter" idx="4"/>
          </p:nvPr>
        </p:nvSpPr>
        <p:spPr>
          <a:xfrm>
            <a:off x="647700" y="6429988"/>
            <a:ext cx="640773" cy="192887"/>
          </a:xfrm>
          <a:prstGeom prst="rect">
            <a:avLst/>
          </a:prstGeom>
        </p:spPr>
        <p:txBody>
          <a:bodyPr vert="horz" lIns="0" tIns="0" rIns="0" bIns="0" rtlCol="0" anchor="t" anchorCtr="0">
            <a:noAutofit/>
          </a:bodyPr>
          <a:lstStyle>
            <a:lvl1pPr algn="l">
              <a:defRPr sz="900">
                <a:solidFill>
                  <a:schemeClr val="tx1"/>
                </a:solidFill>
              </a:defRPr>
            </a:lvl1pPr>
          </a:lstStyle>
          <a:p>
            <a:r>
              <a:rPr lang="de-DE"/>
              <a:t>Seite </a:t>
            </a:r>
            <a:fld id="{073DE812-22F6-49E4-B754-747D11D93214}" type="slidenum">
              <a:rPr lang="de-DE" smtClean="0"/>
              <a:pPr/>
              <a:t>‹Nr.›</a:t>
            </a:fld>
            <a:endParaRPr lang="de-DE"/>
          </a:p>
        </p:txBody>
      </p:sp>
      <p:pic>
        <p:nvPicPr>
          <p:cNvPr id="10" name="Grafik 9">
            <a:extLst>
              <a:ext uri="{FF2B5EF4-FFF2-40B4-BE49-F238E27FC236}">
                <a16:creationId xmlns:a16="http://schemas.microsoft.com/office/drawing/2014/main" id="{354C296A-42F8-4131-A630-B3E4DC39D0A4}"/>
              </a:ext>
            </a:extLst>
          </p:cNvPr>
          <p:cNvPicPr>
            <a:picLocks noChangeAspect="1"/>
          </p:cNvPicPr>
          <p:nvPr userDrawn="1"/>
        </p:nvPicPr>
        <p:blipFill>
          <a:blip r:embed="rId34" cstate="hq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135917" y="6229154"/>
            <a:ext cx="662400" cy="330616"/>
          </a:xfrm>
          <a:prstGeom prst="rect">
            <a:avLst/>
          </a:prstGeom>
        </p:spPr>
      </p:pic>
    </p:spTree>
    <p:extLst>
      <p:ext uri="{BB962C8B-B14F-4D97-AF65-F5344CB8AC3E}">
        <p14:creationId xmlns:p14="http://schemas.microsoft.com/office/powerpoint/2010/main" val="1080514955"/>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84" r:id="rId3"/>
    <p:sldLayoutId id="2147483700" r:id="rId4"/>
    <p:sldLayoutId id="2147483680" r:id="rId5"/>
    <p:sldLayoutId id="2147483699" r:id="rId6"/>
    <p:sldLayoutId id="2147483692" r:id="rId7"/>
    <p:sldLayoutId id="2147483695" r:id="rId8"/>
    <p:sldLayoutId id="2147483706" r:id="rId9"/>
    <p:sldLayoutId id="2147483707" r:id="rId10"/>
    <p:sldLayoutId id="2147483704" r:id="rId11"/>
    <p:sldLayoutId id="2147483705" r:id="rId12"/>
    <p:sldLayoutId id="2147483694" r:id="rId13"/>
    <p:sldLayoutId id="2147483697" r:id="rId14"/>
    <p:sldLayoutId id="2147483671" r:id="rId15"/>
    <p:sldLayoutId id="2147483672" r:id="rId16"/>
    <p:sldLayoutId id="2147483702" r:id="rId17"/>
    <p:sldLayoutId id="2147483703" r:id="rId18"/>
    <p:sldLayoutId id="2147483662" r:id="rId19"/>
    <p:sldLayoutId id="2147483668" r:id="rId20"/>
    <p:sldLayoutId id="2147483669" r:id="rId21"/>
    <p:sldLayoutId id="2147483682" r:id="rId22"/>
    <p:sldLayoutId id="2147483670" r:id="rId23"/>
    <p:sldLayoutId id="2147483691" r:id="rId24"/>
    <p:sldLayoutId id="2147483666" r:id="rId25"/>
    <p:sldLayoutId id="2147483667" r:id="rId26"/>
    <p:sldLayoutId id="2147483689" r:id="rId27"/>
    <p:sldLayoutId id="2147483675" r:id="rId28"/>
    <p:sldLayoutId id="2147483708" r:id="rId29"/>
    <p:sldLayoutId id="2147483709" r:id="rId30"/>
    <p:sldLayoutId id="2147483710" r:id="rId31"/>
    <p:sldLayoutId id="2147483711" r:id="rId32"/>
  </p:sldLayoutIdLst>
  <p:hf hdr="0" dt="0"/>
  <p:txStyles>
    <p:titleStyle>
      <a:lvl1pPr algn="l" defTabSz="914400" rtl="0" eaLnBrk="1" latinLnBrk="0" hangingPunct="1">
        <a:lnSpc>
          <a:spcPct val="100000"/>
        </a:lnSpc>
        <a:spcBef>
          <a:spcPct val="0"/>
        </a:spcBef>
        <a:buNone/>
        <a:defRPr sz="2600" b="1" kern="1200" cap="none" spc="0" baseline="0">
          <a:solidFill>
            <a:schemeClr val="tx1"/>
          </a:solidFill>
          <a:latin typeface="+mj-lt"/>
          <a:ea typeface="+mj-ea"/>
          <a:cs typeface="+mj-cs"/>
        </a:defRPr>
      </a:lvl1pPr>
    </p:titleStyle>
    <p:bodyStyle>
      <a:lvl1pPr marL="177800" indent="-1778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55600" indent="-1778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539750" indent="-1841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3pPr>
      <a:lvl4pPr marL="719138" indent="-179388"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896938" indent="-1778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08" userDrawn="1">
          <p15:clr>
            <a:srgbClr val="F26B43"/>
          </p15:clr>
        </p15:guide>
        <p15:guide id="2" pos="5352" userDrawn="1">
          <p15:clr>
            <a:srgbClr val="F26B43"/>
          </p15:clr>
        </p15:guide>
        <p15:guide id="6" pos="2880" userDrawn="1">
          <p15:clr>
            <a:srgbClr val="F26B43"/>
          </p15:clr>
        </p15:guide>
        <p15:guide id="8" orient="horz" pos="2160" userDrawn="1">
          <p15:clr>
            <a:srgbClr val="F26B43"/>
          </p15:clr>
        </p15:guide>
        <p15:guide id="11" orient="horz" pos="1275" userDrawn="1">
          <p15:clr>
            <a:srgbClr val="F26B43"/>
          </p15:clr>
        </p15:guide>
        <p15:guide id="13" orient="horz" pos="414" userDrawn="1">
          <p15:clr>
            <a:srgbClr val="F26B43"/>
          </p15:clr>
        </p15:guide>
        <p15:guide id="1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64510" y="2429691"/>
            <a:ext cx="6033655" cy="1622654"/>
          </a:xfrm>
        </p:spPr>
        <p:txBody>
          <a:bodyPr/>
          <a:lstStyle/>
          <a:p>
            <a:br>
              <a:rPr lang="de-DE" dirty="0"/>
            </a:br>
            <a:br>
              <a:rPr lang="de-DE" dirty="0"/>
            </a:br>
            <a:br>
              <a:rPr lang="de-DE" dirty="0"/>
            </a:br>
            <a:br>
              <a:rPr lang="de-DE" dirty="0"/>
            </a:br>
            <a:r>
              <a:rPr lang="de-DE" dirty="0"/>
              <a:t>Übergang in die Jahrgangsstufe 7 der Schulen der Sekundarstufe</a:t>
            </a:r>
          </a:p>
        </p:txBody>
      </p:sp>
      <p:sp>
        <p:nvSpPr>
          <p:cNvPr id="3" name="Untertitel 2"/>
          <p:cNvSpPr>
            <a:spLocks noGrp="1"/>
          </p:cNvSpPr>
          <p:nvPr>
            <p:ph type="subTitle" idx="1"/>
          </p:nvPr>
        </p:nvSpPr>
        <p:spPr>
          <a:xfrm>
            <a:off x="1564510" y="4197531"/>
            <a:ext cx="6033655" cy="775062"/>
          </a:xfrm>
        </p:spPr>
        <p:txBody>
          <a:bodyPr/>
          <a:lstStyle/>
          <a:p>
            <a:r>
              <a:rPr lang="de-DE" dirty="0"/>
              <a:t>Informationen für die Eltern und Erziehungsberechtigten </a:t>
            </a:r>
          </a:p>
          <a:p>
            <a:endParaRPr lang="de-DE" dirty="0"/>
          </a:p>
        </p:txBody>
      </p:sp>
    </p:spTree>
    <p:extLst>
      <p:ext uri="{BB962C8B-B14F-4D97-AF65-F5344CB8AC3E}">
        <p14:creationId xmlns:p14="http://schemas.microsoft.com/office/powerpoint/2010/main" val="280734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400" dirty="0"/>
              <a:t>Förderprognose</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049" y="1499327"/>
            <a:ext cx="6878701" cy="4041482"/>
          </a:xfrm>
          <a:prstGeom prst="rect">
            <a:avLst/>
          </a:prstGeom>
        </p:spPr>
      </p:pic>
      <p:sp>
        <p:nvSpPr>
          <p:cNvPr id="5" name="Untertitel 4"/>
          <p:cNvSpPr>
            <a:spLocks noGrp="1"/>
          </p:cNvSpPr>
          <p:nvPr>
            <p:ph type="subTitle" idx="1"/>
          </p:nvPr>
        </p:nvSpPr>
        <p:spPr>
          <a:xfrm>
            <a:off x="1128157" y="5843015"/>
            <a:ext cx="3927064" cy="190889"/>
          </a:xfrm>
        </p:spPr>
        <p:txBody>
          <a:bodyPr/>
          <a:lstStyle/>
          <a:p>
            <a:r>
              <a:rPr lang="de-DE" sz="900" dirty="0"/>
              <a:t>Seite 10</a:t>
            </a:r>
          </a:p>
        </p:txBody>
      </p:sp>
    </p:spTree>
    <p:extLst>
      <p:ext uri="{BB962C8B-B14F-4D97-AF65-F5344CB8AC3E}">
        <p14:creationId xmlns:p14="http://schemas.microsoft.com/office/powerpoint/2010/main" val="42120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400" dirty="0"/>
              <a:t>Förderprognose</a:t>
            </a:r>
            <a:br>
              <a:rPr lang="de-DE" sz="240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r>
              <a:rPr lang="de-DE" sz="900" b="0" dirty="0"/>
              <a:t>Seite </a:t>
            </a:r>
            <a:fld id="{073DE812-22F6-49E4-B754-747D11D93214}" type="slidenum">
              <a:rPr lang="de-DE" sz="900" b="0"/>
              <a:pPr/>
              <a:t>11</a:t>
            </a:fld>
            <a:r>
              <a:rPr lang="de-DE" sz="1400" dirty="0"/>
              <a:t> </a:t>
            </a:r>
            <a:br>
              <a:rPr lang="de-DE" dirty="0"/>
            </a:br>
            <a:endParaRPr lang="de-DE" dirty="0"/>
          </a:p>
        </p:txBody>
      </p:sp>
      <p:sp>
        <p:nvSpPr>
          <p:cNvPr id="3" name="Untertitel 2"/>
          <p:cNvSpPr>
            <a:spLocks noGrp="1"/>
          </p:cNvSpPr>
          <p:nvPr>
            <p:ph type="subTitle" idx="1"/>
          </p:nvPr>
        </p:nvSpPr>
        <p:spPr>
          <a:xfrm>
            <a:off x="932456" y="1755648"/>
            <a:ext cx="7086831" cy="3712464"/>
          </a:xfrm>
        </p:spPr>
        <p:txBody>
          <a:bodyPr/>
          <a:lstStyle/>
          <a:p>
            <a:pPr marL="171450" indent="-171450">
              <a:buSzPct val="100000"/>
            </a:pPr>
            <a:r>
              <a:rPr lang="de-DE" sz="1000" b="1" dirty="0"/>
              <a:t> </a:t>
            </a:r>
            <a:r>
              <a:rPr lang="de-DE" sz="1400" b="1" dirty="0"/>
              <a:t>Zu beachten:</a:t>
            </a:r>
          </a:p>
          <a:p>
            <a:pPr marL="171450" indent="-171450">
              <a:buSzPct val="100000"/>
            </a:pPr>
            <a:endParaRPr lang="de-DE" sz="1200" dirty="0"/>
          </a:p>
          <a:p>
            <a:pPr marL="171450" indent="-171450">
              <a:buSzPct val="100000"/>
              <a:buFont typeface="Arial" panose="020B0604020202020204" pitchFamily="34" charset="0"/>
              <a:buChar char="•"/>
            </a:pPr>
            <a:r>
              <a:rPr lang="de-DE" sz="1200" dirty="0"/>
              <a:t>Der </a:t>
            </a:r>
            <a:r>
              <a:rPr lang="de-DE" sz="1400" dirty="0"/>
              <a:t>Notenwert 13 ist - im vorliegenden Beispiel - die gewichtete Addition aller in einem       Schulhalbjahr erteilten Noten. Sollten weniger Noten erteilt worden sein, verändert sich der  Notenwert.</a:t>
            </a:r>
          </a:p>
          <a:p>
            <a:pPr marL="171450" indent="-171450">
              <a:buSzPct val="100000"/>
              <a:buFont typeface="Arial" panose="020B0604020202020204" pitchFamily="34" charset="0"/>
              <a:buChar char="•"/>
            </a:pPr>
            <a:endParaRPr lang="de-DE" sz="1400" dirty="0"/>
          </a:p>
          <a:p>
            <a:pPr marL="171450" indent="-171450">
              <a:buSzPct val="100000"/>
              <a:buFont typeface="Arial" panose="020B0604020202020204" pitchFamily="34" charset="0"/>
              <a:buChar char="•"/>
            </a:pPr>
            <a:r>
              <a:rPr lang="de-DE" sz="1400" dirty="0"/>
              <a:t>Schulkinder mit sonderpädagogischem Förderbedarf „Lernen“ erhalten keine Berechnung der Durchschnittsnote. Bei Schülerinnen und Schülern mit dem sonderpädagogischem Förderbedarf „Geistige Entwicklung“ wird das </a:t>
            </a:r>
            <a:r>
              <a:rPr lang="de-DE" sz="1400"/>
              <a:t>Notenfeld entwertet.</a:t>
            </a:r>
            <a:endParaRPr lang="de-DE" sz="1400" dirty="0"/>
          </a:p>
          <a:p>
            <a:pPr marL="171450" indent="-171450">
              <a:buSzPct val="100000"/>
              <a:buFont typeface="Arial" panose="020B0604020202020204" pitchFamily="34" charset="0"/>
              <a:buChar char="•"/>
            </a:pPr>
            <a:endParaRPr lang="de-DE" sz="1400" dirty="0"/>
          </a:p>
          <a:p>
            <a:pPr marL="171450" indent="-171450">
              <a:buSzPct val="100000"/>
              <a:buFont typeface="Arial" panose="020B0604020202020204" pitchFamily="34" charset="0"/>
              <a:buChar char="•"/>
            </a:pPr>
            <a:r>
              <a:rPr lang="de-DE" sz="1400" dirty="0"/>
              <a:t>Für Schulkinder mit dem Notendurchschnitt 3,0 und höher, die als Wunschschule ein Gymnasium angeben, ist ein Beratungsgespräch erforderlich, das bei der Anmeldung nachgewiesen werden muss. Die Erziehungsberechtigten erhalten unmittelbar eine Bestätigung über das geführte Beratungsgespräch am Gymnasium. Dieser Nachweis muss der Anmeldung am Gymnasium beigefügt werden.</a:t>
            </a:r>
          </a:p>
          <a:p>
            <a:pPr marL="285750" indent="-285750">
              <a:buFont typeface="Arial" panose="020B0604020202020204" pitchFamily="34" charset="0"/>
              <a:buChar char="•"/>
            </a:pPr>
            <a:endParaRPr lang="de-DE" sz="1000" dirty="0"/>
          </a:p>
        </p:txBody>
      </p:sp>
    </p:spTree>
    <p:extLst>
      <p:ext uri="{BB962C8B-B14F-4D97-AF65-F5344CB8AC3E}">
        <p14:creationId xmlns:p14="http://schemas.microsoft.com/office/powerpoint/2010/main" val="132715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400" dirty="0"/>
              <a:t>Anmeldung</a:t>
            </a:r>
            <a:br>
              <a:rPr lang="de-DE" sz="2400" dirty="0"/>
            </a:br>
            <a:r>
              <a:rPr lang="de-DE" sz="1400" dirty="0"/>
              <a:t>Grundlage</a:t>
            </a:r>
            <a:r>
              <a:rPr lang="de-DE" sz="1400" b="0" dirty="0"/>
              <a:t> </a:t>
            </a: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br>
              <a:rPr lang="de-DE" sz="1400" b="0" dirty="0"/>
            </a:br>
            <a:r>
              <a:rPr lang="de-DE" sz="900" b="0" dirty="0"/>
              <a:t>Seite </a:t>
            </a:r>
            <a:fld id="{073DE812-22F6-49E4-B754-747D11D93214}" type="slidenum">
              <a:rPr lang="de-DE" sz="900" b="0"/>
              <a:pPr/>
              <a:t>12</a:t>
            </a:fld>
            <a:r>
              <a:rPr lang="de-DE" sz="1400" dirty="0"/>
              <a:t> </a:t>
            </a:r>
            <a:br>
              <a:rPr lang="de-DE" dirty="0"/>
            </a:br>
            <a:endParaRPr lang="de-DE" dirty="0"/>
          </a:p>
        </p:txBody>
      </p:sp>
      <p:sp>
        <p:nvSpPr>
          <p:cNvPr id="3" name="Untertitel 2"/>
          <p:cNvSpPr>
            <a:spLocks noGrp="1"/>
          </p:cNvSpPr>
          <p:nvPr>
            <p:ph type="subTitle" idx="1"/>
          </p:nvPr>
        </p:nvSpPr>
        <p:spPr>
          <a:xfrm>
            <a:off x="1069617" y="4596912"/>
            <a:ext cx="4725896" cy="476250"/>
          </a:xfrm>
        </p:spPr>
        <p:txBody>
          <a:bodyPr/>
          <a:lstStyle/>
          <a:p>
            <a:endParaRPr lang="de-DE" sz="1000" dirty="0"/>
          </a:p>
          <a:p>
            <a:pPr marL="285750" indent="-285750">
              <a:buFont typeface="Arial" panose="020B0604020202020204" pitchFamily="34" charset="0"/>
              <a:buChar char="•"/>
            </a:pPr>
            <a:endParaRPr lang="de-DE" sz="1000" dirty="0"/>
          </a:p>
        </p:txBody>
      </p:sp>
      <p:pic>
        <p:nvPicPr>
          <p:cNvPr id="5" name="Grafik 4"/>
          <p:cNvPicPr>
            <a:picLocks noChangeAspect="1"/>
          </p:cNvPicPr>
          <p:nvPr/>
        </p:nvPicPr>
        <p:blipFill>
          <a:blip r:embed="rId3"/>
          <a:stretch>
            <a:fillRect/>
          </a:stretch>
        </p:blipFill>
        <p:spPr>
          <a:xfrm>
            <a:off x="1069617" y="4123944"/>
            <a:ext cx="4725896" cy="813816"/>
          </a:xfrm>
          <a:prstGeom prst="rect">
            <a:avLst/>
          </a:prstGeom>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6692" y="2032793"/>
            <a:ext cx="7429500" cy="1851802"/>
          </a:xfrm>
          <a:prstGeom prst="rect">
            <a:avLst/>
          </a:prstGeom>
        </p:spPr>
      </p:pic>
      <p:sp>
        <p:nvSpPr>
          <p:cNvPr id="8" name="Stern mit 5 Zacken 7"/>
          <p:cNvSpPr/>
          <p:nvPr/>
        </p:nvSpPr>
        <p:spPr>
          <a:xfrm>
            <a:off x="913938" y="4212366"/>
            <a:ext cx="173736" cy="14806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Tree>
    <p:extLst>
      <p:ext uri="{BB962C8B-B14F-4D97-AF65-F5344CB8AC3E}">
        <p14:creationId xmlns:p14="http://schemas.microsoft.com/office/powerpoint/2010/main" val="78421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400" dirty="0"/>
              <a:t>Kompetenzen</a:t>
            </a:r>
            <a:br>
              <a:rPr lang="de-DE" sz="2400" dirty="0"/>
            </a:br>
            <a:endParaRPr lang="de-DE" sz="2400" dirty="0"/>
          </a:p>
        </p:txBody>
      </p:sp>
      <p:sp>
        <p:nvSpPr>
          <p:cNvPr id="3" name="Rechteck 2"/>
          <p:cNvSpPr/>
          <p:nvPr/>
        </p:nvSpPr>
        <p:spPr>
          <a:xfrm>
            <a:off x="972426" y="5577437"/>
            <a:ext cx="585417" cy="230832"/>
          </a:xfrm>
          <a:prstGeom prst="rect">
            <a:avLst/>
          </a:prstGeom>
        </p:spPr>
        <p:txBody>
          <a:bodyPr wrap="none">
            <a:spAutoFit/>
          </a:bodyPr>
          <a:lstStyle/>
          <a:p>
            <a:r>
              <a:rPr lang="de-DE" sz="900" dirty="0"/>
              <a:t>Seite 13</a:t>
            </a:r>
          </a:p>
        </p:txBody>
      </p:sp>
      <p:pic>
        <p:nvPicPr>
          <p:cNvPr id="5" name="Grafik 4"/>
          <p:cNvPicPr>
            <a:picLocks noChangeAspect="1"/>
          </p:cNvPicPr>
          <p:nvPr/>
        </p:nvPicPr>
        <p:blipFill>
          <a:blip r:embed="rId2"/>
          <a:stretch>
            <a:fillRect/>
          </a:stretch>
        </p:blipFill>
        <p:spPr>
          <a:xfrm>
            <a:off x="718994" y="2514520"/>
            <a:ext cx="7519750" cy="1828959"/>
          </a:xfrm>
          <a:prstGeom prst="rect">
            <a:avLst/>
          </a:prstGeom>
        </p:spPr>
      </p:pic>
    </p:spTree>
    <p:extLst>
      <p:ext uri="{BB962C8B-B14F-4D97-AF65-F5344CB8AC3E}">
        <p14:creationId xmlns:p14="http://schemas.microsoft.com/office/powerpoint/2010/main" val="150876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400" dirty="0"/>
              <a:t>Förderprognose</a:t>
            </a:r>
          </a:p>
        </p:txBody>
      </p:sp>
      <p:sp>
        <p:nvSpPr>
          <p:cNvPr id="3" name="Rechteck 2"/>
          <p:cNvSpPr/>
          <p:nvPr/>
        </p:nvSpPr>
        <p:spPr>
          <a:xfrm>
            <a:off x="972426" y="5577437"/>
            <a:ext cx="585417" cy="230832"/>
          </a:xfrm>
          <a:prstGeom prst="rect">
            <a:avLst/>
          </a:prstGeom>
        </p:spPr>
        <p:txBody>
          <a:bodyPr wrap="none">
            <a:spAutoFit/>
          </a:bodyPr>
          <a:lstStyle/>
          <a:p>
            <a:r>
              <a:rPr lang="de-DE" sz="900" dirty="0"/>
              <a:t>Seite 14</a:t>
            </a:r>
          </a:p>
        </p:txBody>
      </p:sp>
      <p:sp>
        <p:nvSpPr>
          <p:cNvPr id="7" name="Pfeil nach rechts 6"/>
          <p:cNvSpPr/>
          <p:nvPr/>
        </p:nvSpPr>
        <p:spPr>
          <a:xfrm rot="16200000">
            <a:off x="2004458" y="5421321"/>
            <a:ext cx="308417" cy="2377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pic>
        <p:nvPicPr>
          <p:cNvPr id="4" name="Grafik 3"/>
          <p:cNvPicPr>
            <a:picLocks noChangeAspect="1"/>
          </p:cNvPicPr>
          <p:nvPr/>
        </p:nvPicPr>
        <p:blipFill>
          <a:blip r:embed="rId2"/>
          <a:stretch>
            <a:fillRect/>
          </a:stretch>
        </p:blipFill>
        <p:spPr>
          <a:xfrm>
            <a:off x="1331695" y="1737360"/>
            <a:ext cx="6480610" cy="3648625"/>
          </a:xfrm>
          <a:prstGeom prst="rect">
            <a:avLst/>
          </a:prstGeom>
        </p:spPr>
      </p:pic>
    </p:spTree>
    <p:extLst>
      <p:ext uri="{BB962C8B-B14F-4D97-AF65-F5344CB8AC3E}">
        <p14:creationId xmlns:p14="http://schemas.microsoft.com/office/powerpoint/2010/main" val="132407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910" y="2182686"/>
            <a:ext cx="4222044" cy="1232344"/>
          </a:xfrm>
        </p:spPr>
        <p:txBody>
          <a:bodyPr/>
          <a:lstStyle/>
          <a:p>
            <a:r>
              <a:rPr lang="de-DE" sz="2800" dirty="0"/>
              <a:t>Aufnahmeverfahren </a:t>
            </a:r>
            <a:br>
              <a:rPr lang="de-DE" sz="2800" dirty="0"/>
            </a:br>
            <a:r>
              <a:rPr lang="de-DE" sz="2800" dirty="0"/>
              <a:t>in die Schulen </a:t>
            </a:r>
            <a:br>
              <a:rPr lang="de-DE" sz="2800" dirty="0"/>
            </a:br>
            <a:r>
              <a:rPr lang="de-DE" sz="2800" dirty="0"/>
              <a:t>der Sekundarstufe I</a:t>
            </a:r>
            <a:br>
              <a:rPr lang="de-DE" dirty="0"/>
            </a:br>
            <a:endParaRPr lang="de-DE" dirty="0"/>
          </a:p>
        </p:txBody>
      </p:sp>
      <p:sp>
        <p:nvSpPr>
          <p:cNvPr id="3" name="Textplatzhalter 2"/>
          <p:cNvSpPr>
            <a:spLocks noGrp="1"/>
          </p:cNvSpPr>
          <p:nvPr>
            <p:ph type="body" sz="quarter" idx="13"/>
          </p:nvPr>
        </p:nvSpPr>
        <p:spPr/>
        <p:txBody>
          <a:bodyPr/>
          <a:lstStyle/>
          <a:p>
            <a:pPr marL="0" indent="0">
              <a:buNone/>
            </a:pPr>
            <a:r>
              <a:rPr lang="de-DE" dirty="0"/>
              <a:t>Weiterführende Schulen</a:t>
            </a:r>
          </a:p>
        </p:txBody>
      </p:sp>
      <p:sp>
        <p:nvSpPr>
          <p:cNvPr id="4" name="Textplatzhalter 3"/>
          <p:cNvSpPr>
            <a:spLocks noGrp="1"/>
          </p:cNvSpPr>
          <p:nvPr>
            <p:ph type="body" sz="quarter" idx="15"/>
          </p:nvPr>
        </p:nvSpPr>
        <p:spPr/>
        <p:txBody>
          <a:bodyPr/>
          <a:lstStyle/>
          <a:p>
            <a:r>
              <a:rPr lang="de-DE" dirty="0"/>
              <a:t>03</a:t>
            </a:r>
          </a:p>
        </p:txBody>
      </p:sp>
    </p:spTree>
    <p:extLst>
      <p:ext uri="{BB962C8B-B14F-4D97-AF65-F5344CB8AC3E}">
        <p14:creationId xmlns:p14="http://schemas.microsoft.com/office/powerpoint/2010/main" val="382226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000" y="630000"/>
            <a:ext cx="7920000" cy="5598000"/>
          </a:xfrm>
        </p:spPr>
        <p:txBody>
          <a:bodyPr/>
          <a:lstStyle/>
          <a:p>
            <a:r>
              <a:rPr lang="de-DE" sz="2400" dirty="0"/>
              <a:t>Weiterführende Schulen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1000" b="0" dirty="0"/>
              <a:t>Seite </a:t>
            </a:r>
            <a:fld id="{073DE812-22F6-49E4-B754-747D11D93214}" type="slidenum">
              <a:rPr lang="de-DE" sz="1000" b="0"/>
              <a:pPr/>
              <a:t>16</a:t>
            </a:fld>
            <a:endParaRPr lang="de-DE" sz="1000" dirty="0">
              <a:solidFill>
                <a:srgbClr val="FF0000"/>
              </a:solidFill>
            </a:endParaRPr>
          </a:p>
        </p:txBody>
      </p:sp>
      <p:sp>
        <p:nvSpPr>
          <p:cNvPr id="3" name="Untertitel 2"/>
          <p:cNvSpPr>
            <a:spLocks noGrp="1"/>
          </p:cNvSpPr>
          <p:nvPr>
            <p:ph type="subTitle" idx="1"/>
          </p:nvPr>
        </p:nvSpPr>
        <p:spPr>
          <a:xfrm>
            <a:off x="1124712" y="5440679"/>
            <a:ext cx="3895696" cy="100584"/>
          </a:xfrm>
        </p:spPr>
        <p:txBody>
          <a:bodyPr/>
          <a:lstStyle/>
          <a:p>
            <a:r>
              <a:rPr lang="de-DE" sz="800" dirty="0"/>
              <a:t>Siehe Broschüre: „Wohin nach der Grundschule“ 2023</a:t>
            </a:r>
          </a:p>
        </p:txBody>
      </p:sp>
      <p:pic>
        <p:nvPicPr>
          <p:cNvPr id="5" name="Grafik 4"/>
          <p:cNvPicPr>
            <a:picLocks noChangeAspect="1"/>
          </p:cNvPicPr>
          <p:nvPr/>
        </p:nvPicPr>
        <p:blipFill>
          <a:blip r:embed="rId2"/>
          <a:stretch>
            <a:fillRect/>
          </a:stretch>
        </p:blipFill>
        <p:spPr>
          <a:xfrm>
            <a:off x="962855" y="1694537"/>
            <a:ext cx="7218290" cy="3526687"/>
          </a:xfrm>
          <a:prstGeom prst="rect">
            <a:avLst/>
          </a:prstGeom>
        </p:spPr>
      </p:pic>
    </p:spTree>
    <p:extLst>
      <p:ext uri="{BB962C8B-B14F-4D97-AF65-F5344CB8AC3E}">
        <p14:creationId xmlns:p14="http://schemas.microsoft.com/office/powerpoint/2010/main" val="274872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6592" y="702308"/>
            <a:ext cx="7920000" cy="5881371"/>
          </a:xfrm>
        </p:spPr>
        <p:txBody>
          <a:bodyPr/>
          <a:lstStyle/>
          <a:p>
            <a:r>
              <a:rPr lang="de-DE" sz="2400" dirty="0"/>
              <a:t>Weiterführende Schulen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17</a:t>
            </a:fld>
            <a:endParaRPr lang="de-DE" sz="9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789" y="1500980"/>
            <a:ext cx="7278747" cy="4000659"/>
          </a:xfrm>
          <a:prstGeom prst="rect">
            <a:avLst/>
          </a:prstGeom>
        </p:spPr>
      </p:pic>
      <p:sp>
        <p:nvSpPr>
          <p:cNvPr id="11" name="Untertitel 2"/>
          <p:cNvSpPr>
            <a:spLocks noGrp="1"/>
          </p:cNvSpPr>
          <p:nvPr>
            <p:ph type="subTitle" idx="1"/>
          </p:nvPr>
        </p:nvSpPr>
        <p:spPr>
          <a:xfrm>
            <a:off x="1133856" y="5400493"/>
            <a:ext cx="3745874" cy="387659"/>
          </a:xfrm>
        </p:spPr>
        <p:txBody>
          <a:bodyPr/>
          <a:lstStyle/>
          <a:p>
            <a:r>
              <a:rPr lang="de-DE" sz="800" dirty="0"/>
              <a:t>Siehe Broschüre: „Wohin nach der Grundschule“ 2023</a:t>
            </a:r>
          </a:p>
          <a:p>
            <a:endParaRPr lang="de-DE" sz="1000" dirty="0"/>
          </a:p>
        </p:txBody>
      </p:sp>
    </p:spTree>
    <p:extLst>
      <p:ext uri="{BB962C8B-B14F-4D97-AF65-F5344CB8AC3E}">
        <p14:creationId xmlns:p14="http://schemas.microsoft.com/office/powerpoint/2010/main" val="43336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wrap="none" rIns="360000">
            <a:normAutofit fontScale="90000"/>
          </a:bodyPr>
          <a:lstStyle/>
          <a:p>
            <a:r>
              <a:rPr lang="de-DE" sz="2400" dirty="0"/>
              <a:t>Bildungsgänge der Oberstufenzentren (OSZ) </a:t>
            </a:r>
            <a:br>
              <a:rPr lang="de-DE" sz="1600" dirty="0"/>
            </a:br>
            <a:r>
              <a:rPr lang="de-DE" sz="1400" dirty="0"/>
              <a:t>als Anschlussmöglichkeiten nach dem Besuch der Sekundarstufe I </a:t>
            </a: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r>
              <a:rPr lang="de-DE" sz="1000" b="0" dirty="0"/>
              <a:t>Seite </a:t>
            </a:r>
            <a:fld id="{073DE812-22F6-49E4-B754-747D11D93214}" type="slidenum">
              <a:rPr lang="de-DE" sz="1000" b="0"/>
              <a:pPr/>
              <a:t>18</a:t>
            </a:fld>
            <a:br>
              <a:rPr lang="de-DE" dirty="0"/>
            </a:b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574002535"/>
              </p:ext>
            </p:extLst>
          </p:nvPr>
        </p:nvGraphicFramePr>
        <p:xfrm>
          <a:off x="1101076" y="1612704"/>
          <a:ext cx="6679413" cy="3870960"/>
        </p:xfrm>
        <a:graphic>
          <a:graphicData uri="http://schemas.openxmlformats.org/drawingml/2006/table">
            <a:tbl>
              <a:tblPr firstRow="1" bandRow="1">
                <a:tableStyleId>{21E4AEA4-8DFA-4A89-87EB-49C32662AFE0}</a:tableStyleId>
              </a:tblPr>
              <a:tblGrid>
                <a:gridCol w="1623836">
                  <a:extLst>
                    <a:ext uri="{9D8B030D-6E8A-4147-A177-3AD203B41FA5}">
                      <a16:colId xmlns:a16="http://schemas.microsoft.com/office/drawing/2014/main" val="2614909035"/>
                    </a:ext>
                  </a:extLst>
                </a:gridCol>
                <a:gridCol w="1940740">
                  <a:extLst>
                    <a:ext uri="{9D8B030D-6E8A-4147-A177-3AD203B41FA5}">
                      <a16:colId xmlns:a16="http://schemas.microsoft.com/office/drawing/2014/main" val="1584582932"/>
                    </a:ext>
                  </a:extLst>
                </a:gridCol>
                <a:gridCol w="1699276">
                  <a:extLst>
                    <a:ext uri="{9D8B030D-6E8A-4147-A177-3AD203B41FA5}">
                      <a16:colId xmlns:a16="http://schemas.microsoft.com/office/drawing/2014/main" val="440058065"/>
                    </a:ext>
                  </a:extLst>
                </a:gridCol>
                <a:gridCol w="1415561">
                  <a:extLst>
                    <a:ext uri="{9D8B030D-6E8A-4147-A177-3AD203B41FA5}">
                      <a16:colId xmlns:a16="http://schemas.microsoft.com/office/drawing/2014/main" val="3737686132"/>
                    </a:ext>
                  </a:extLst>
                </a:gridCol>
              </a:tblGrid>
              <a:tr h="290320">
                <a:tc>
                  <a:txBody>
                    <a:bodyPr/>
                    <a:lstStyle/>
                    <a:p>
                      <a:r>
                        <a:rPr lang="de-DE" sz="1400" dirty="0"/>
                        <a:t>Bildungsgang</a:t>
                      </a:r>
                    </a:p>
                  </a:txBody>
                  <a:tcPr/>
                </a:tc>
                <a:tc>
                  <a:txBody>
                    <a:bodyPr/>
                    <a:lstStyle/>
                    <a:p>
                      <a:r>
                        <a:rPr lang="de-DE" sz="1400" dirty="0"/>
                        <a:t>Voraussetzung</a:t>
                      </a:r>
                    </a:p>
                  </a:txBody>
                  <a:tcPr/>
                </a:tc>
                <a:tc>
                  <a:txBody>
                    <a:bodyPr/>
                    <a:lstStyle/>
                    <a:p>
                      <a:r>
                        <a:rPr lang="de-DE" sz="1400" dirty="0"/>
                        <a:t>Ziel</a:t>
                      </a:r>
                    </a:p>
                  </a:txBody>
                  <a:tcPr/>
                </a:tc>
                <a:tc>
                  <a:txBody>
                    <a:bodyPr/>
                    <a:lstStyle/>
                    <a:p>
                      <a:r>
                        <a:rPr lang="de-DE" sz="1400" dirty="0"/>
                        <a:t>Dauer in</a:t>
                      </a:r>
                      <a:r>
                        <a:rPr lang="de-DE" sz="1400" baseline="0" dirty="0"/>
                        <a:t> Jahren</a:t>
                      </a:r>
                      <a:endParaRPr lang="de-DE" sz="1400" dirty="0"/>
                    </a:p>
                  </a:txBody>
                  <a:tcPr/>
                </a:tc>
                <a:extLst>
                  <a:ext uri="{0D108BD9-81ED-4DB2-BD59-A6C34878D82A}">
                    <a16:rowId xmlns:a16="http://schemas.microsoft.com/office/drawing/2014/main" val="286965556"/>
                  </a:ext>
                </a:extLst>
              </a:tr>
              <a:tr h="609672">
                <a:tc>
                  <a:txBody>
                    <a:bodyPr/>
                    <a:lstStyle/>
                    <a:p>
                      <a:r>
                        <a:rPr lang="de-DE" sz="1200" dirty="0"/>
                        <a:t>Berufliches Gymnasium</a:t>
                      </a:r>
                      <a:endParaRPr lang="de-DE" sz="1200" b="1" dirty="0"/>
                    </a:p>
                  </a:txBody>
                  <a:tcPr/>
                </a:tc>
                <a:tc>
                  <a:txBody>
                    <a:bodyPr/>
                    <a:lstStyle/>
                    <a:p>
                      <a:r>
                        <a:rPr lang="de-DE" sz="1200" dirty="0"/>
                        <a:t>Mittlerer Schulabschluss + Zugangsberechtigung für die gymnasiale Oberstufe</a:t>
                      </a:r>
                    </a:p>
                  </a:txBody>
                  <a:tcPr/>
                </a:tc>
                <a:tc>
                  <a:txBody>
                    <a:bodyPr/>
                    <a:lstStyle/>
                    <a:p>
                      <a:r>
                        <a:rPr lang="de-DE" sz="1200" dirty="0"/>
                        <a:t>Allgemeine Hochschulreife</a:t>
                      </a:r>
                      <a:r>
                        <a:rPr lang="de-DE" sz="1200" baseline="0" dirty="0"/>
                        <a:t> (Abitur)</a:t>
                      </a:r>
                      <a:endParaRPr lang="de-DE" sz="1200" dirty="0"/>
                    </a:p>
                  </a:txBody>
                  <a:tcPr/>
                </a:tc>
                <a:tc>
                  <a:txBody>
                    <a:bodyPr/>
                    <a:lstStyle/>
                    <a:p>
                      <a:r>
                        <a:rPr lang="de-DE" sz="1200" dirty="0"/>
                        <a:t>3</a:t>
                      </a:r>
                    </a:p>
                  </a:txBody>
                  <a:tcPr/>
                </a:tc>
                <a:extLst>
                  <a:ext uri="{0D108BD9-81ED-4DB2-BD59-A6C34878D82A}">
                    <a16:rowId xmlns:a16="http://schemas.microsoft.com/office/drawing/2014/main" val="3014038003"/>
                  </a:ext>
                </a:extLst>
              </a:tr>
              <a:tr h="783865">
                <a:tc>
                  <a:txBody>
                    <a:bodyPr/>
                    <a:lstStyle/>
                    <a:p>
                      <a:r>
                        <a:rPr lang="de-DE" sz="1200" dirty="0"/>
                        <a:t>Fachoberschule</a:t>
                      </a:r>
                      <a:endParaRPr lang="de-DE" sz="1200" b="1" dirty="0"/>
                    </a:p>
                  </a:txBody>
                  <a:tcPr/>
                </a:tc>
                <a:tc>
                  <a:txBody>
                    <a:bodyPr/>
                    <a:lstStyle/>
                    <a:p>
                      <a:r>
                        <a:rPr lang="de-DE" sz="1200" dirty="0"/>
                        <a:t>Mittlerer Schulabschluss + Zugangsberechtigung für die FOS</a:t>
                      </a:r>
                    </a:p>
                  </a:txBody>
                  <a:tcPr/>
                </a:tc>
                <a:tc>
                  <a:txBody>
                    <a:bodyPr/>
                    <a:lstStyle/>
                    <a:p>
                      <a:r>
                        <a:rPr lang="de-DE" sz="1200" dirty="0"/>
                        <a:t>Fachhochschulreife (berechtigt zum Studium an einer Hochschule)</a:t>
                      </a:r>
                    </a:p>
                  </a:txBody>
                  <a:tcPr/>
                </a:tc>
                <a:tc>
                  <a:txBody>
                    <a:bodyPr/>
                    <a:lstStyle/>
                    <a:p>
                      <a:endParaRPr lang="de-DE" sz="1200" dirty="0"/>
                    </a:p>
                    <a:p>
                      <a:endParaRPr lang="de-DE" sz="1200" dirty="0"/>
                    </a:p>
                    <a:p>
                      <a:endParaRPr lang="de-DE" sz="1200" dirty="0"/>
                    </a:p>
                    <a:p>
                      <a:r>
                        <a:rPr lang="de-DE" sz="1200" dirty="0"/>
                        <a:t>2 mit Praktikum</a:t>
                      </a:r>
                    </a:p>
                  </a:txBody>
                  <a:tcPr/>
                </a:tc>
                <a:extLst>
                  <a:ext uri="{0D108BD9-81ED-4DB2-BD59-A6C34878D82A}">
                    <a16:rowId xmlns:a16="http://schemas.microsoft.com/office/drawing/2014/main" val="4158382686"/>
                  </a:ext>
                </a:extLst>
              </a:tr>
              <a:tr h="609672">
                <a:tc>
                  <a:txBody>
                    <a:bodyPr/>
                    <a:lstStyle/>
                    <a:p>
                      <a:r>
                        <a:rPr lang="de-DE" sz="1200" dirty="0"/>
                        <a:t>Berufsfachschule (BFS)</a:t>
                      </a:r>
                    </a:p>
                  </a:txBody>
                  <a:tcPr/>
                </a:tc>
                <a:tc>
                  <a:txBody>
                    <a:bodyPr/>
                    <a:lstStyle/>
                    <a:p>
                      <a:r>
                        <a:rPr lang="de-DE" sz="1200" dirty="0"/>
                        <a:t>Je</a:t>
                      </a:r>
                      <a:r>
                        <a:rPr lang="de-DE" sz="1200" baseline="0" dirty="0"/>
                        <a:t> nach Ausbildung BBR/ </a:t>
                      </a:r>
                      <a:r>
                        <a:rPr lang="de-DE" sz="1200" baseline="0" dirty="0" err="1"/>
                        <a:t>eBBR</a:t>
                      </a:r>
                      <a:r>
                        <a:rPr lang="de-DE" sz="1200" baseline="0" dirty="0"/>
                        <a:t> oder MSA</a:t>
                      </a:r>
                      <a:endParaRPr lang="de-DE" sz="1200" dirty="0"/>
                    </a:p>
                  </a:txBody>
                  <a:tcPr/>
                </a:tc>
                <a:tc>
                  <a:txBody>
                    <a:bodyPr/>
                    <a:lstStyle/>
                    <a:p>
                      <a:r>
                        <a:rPr lang="de-DE" sz="1200" baseline="0" dirty="0"/>
                        <a:t>Berufsabschluss ggf. mit Erwerb eines Schulabschlusses</a:t>
                      </a:r>
                      <a:endParaRPr lang="de-DE" sz="1200" dirty="0"/>
                    </a:p>
                  </a:txBody>
                  <a:tcPr/>
                </a:tc>
                <a:tc>
                  <a:txBody>
                    <a:bodyPr/>
                    <a:lstStyle/>
                    <a:p>
                      <a:r>
                        <a:rPr lang="de-DE" sz="1200" dirty="0"/>
                        <a:t>2-3</a:t>
                      </a:r>
                    </a:p>
                    <a:p>
                      <a:r>
                        <a:rPr lang="de-DE" sz="1200" dirty="0"/>
                        <a:t>ggf. mit Praktikum</a:t>
                      </a:r>
                      <a:endParaRPr lang="de-DE" dirty="0"/>
                    </a:p>
                  </a:txBody>
                  <a:tcPr/>
                </a:tc>
                <a:extLst>
                  <a:ext uri="{0D108BD9-81ED-4DB2-BD59-A6C34878D82A}">
                    <a16:rowId xmlns:a16="http://schemas.microsoft.com/office/drawing/2014/main" val="4273440328"/>
                  </a:ext>
                </a:extLst>
              </a:tr>
              <a:tr h="609672">
                <a:tc>
                  <a:txBody>
                    <a:bodyPr/>
                    <a:lstStyle/>
                    <a:p>
                      <a:r>
                        <a:rPr lang="de-DE" sz="1200" dirty="0"/>
                        <a:t>Integrierte</a:t>
                      </a:r>
                      <a:r>
                        <a:rPr lang="de-DE" sz="1200" baseline="0" dirty="0"/>
                        <a:t> Berufsausbildungs-vorbereitung (IBA)</a:t>
                      </a:r>
                      <a:endParaRPr lang="de-DE" sz="1200" b="1" baseline="0" dirty="0"/>
                    </a:p>
                  </a:txBody>
                  <a:tcPr/>
                </a:tc>
                <a:tc>
                  <a:txBody>
                    <a:bodyPr/>
                    <a:lstStyle/>
                    <a:p>
                      <a:r>
                        <a:rPr lang="de-DE" sz="1200" dirty="0"/>
                        <a:t>Erfüllung</a:t>
                      </a:r>
                      <a:r>
                        <a:rPr lang="de-DE" sz="1200" baseline="0" dirty="0"/>
                        <a:t> der allgemeinen Schulpflicht</a:t>
                      </a:r>
                      <a:endParaRPr lang="de-DE" sz="1200" dirty="0"/>
                    </a:p>
                  </a:txBody>
                  <a:tcPr/>
                </a:tc>
                <a:tc>
                  <a:txBody>
                    <a:bodyPr/>
                    <a:lstStyle/>
                    <a:p>
                      <a:r>
                        <a:rPr lang="de-DE" sz="1200" dirty="0"/>
                        <a:t>Duale</a:t>
                      </a:r>
                      <a:r>
                        <a:rPr lang="de-DE" sz="1200" baseline="0" dirty="0"/>
                        <a:t> Ausbildung, Erwerb eines Abschlusses</a:t>
                      </a:r>
                      <a:endParaRPr lang="de-DE" sz="1200" dirty="0"/>
                    </a:p>
                  </a:txBody>
                  <a:tcPr/>
                </a:tc>
                <a:tc>
                  <a:txBody>
                    <a:bodyPr/>
                    <a:lstStyle/>
                    <a:p>
                      <a:r>
                        <a:rPr lang="de-DE" sz="1200" dirty="0"/>
                        <a:t>1</a:t>
                      </a:r>
                    </a:p>
                    <a:p>
                      <a:r>
                        <a:rPr lang="de-DE" sz="1200" dirty="0"/>
                        <a:t>Mit Praktikum</a:t>
                      </a:r>
                    </a:p>
                  </a:txBody>
                  <a:tcPr/>
                </a:tc>
                <a:extLst>
                  <a:ext uri="{0D108BD9-81ED-4DB2-BD59-A6C34878D82A}">
                    <a16:rowId xmlns:a16="http://schemas.microsoft.com/office/drawing/2014/main" val="928689481"/>
                  </a:ext>
                </a:extLst>
              </a:tr>
              <a:tr h="769326">
                <a:tc>
                  <a:txBody>
                    <a:bodyPr/>
                    <a:lstStyle/>
                    <a:p>
                      <a:r>
                        <a:rPr lang="de-DE" sz="1200" baseline="0" dirty="0"/>
                        <a:t>Berufsausbildung</a:t>
                      </a:r>
                      <a:endParaRPr lang="de-DE" sz="1200" b="1" baseline="0" dirty="0"/>
                    </a:p>
                  </a:txBody>
                  <a:tcPr/>
                </a:tc>
                <a:tc>
                  <a:txBody>
                    <a:bodyPr/>
                    <a:lstStyle/>
                    <a:p>
                      <a:r>
                        <a:rPr lang="de-DE" sz="1200" dirty="0"/>
                        <a:t>Ausbildungsvertrag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t>Berufsabschluss ggf. mit Erwerb eines Schulabschlusses</a:t>
                      </a:r>
                      <a:endParaRPr lang="de-DE" sz="1200" dirty="0"/>
                    </a:p>
                    <a:p>
                      <a:endParaRPr lang="de-DE" sz="1200" dirty="0"/>
                    </a:p>
                  </a:txBody>
                  <a:tcPr/>
                </a:tc>
                <a:tc>
                  <a:txBody>
                    <a:bodyPr/>
                    <a:lstStyle/>
                    <a:p>
                      <a:r>
                        <a:rPr lang="de-DE" sz="1200" dirty="0"/>
                        <a:t>2-3,5</a:t>
                      </a:r>
                    </a:p>
                  </a:txBody>
                  <a:tcPr/>
                </a:tc>
                <a:extLst>
                  <a:ext uri="{0D108BD9-81ED-4DB2-BD59-A6C34878D82A}">
                    <a16:rowId xmlns:a16="http://schemas.microsoft.com/office/drawing/2014/main" val="3151849846"/>
                  </a:ext>
                </a:extLst>
              </a:tr>
            </a:tbl>
          </a:graphicData>
        </a:graphic>
      </p:graphicFrame>
    </p:spTree>
    <p:extLst>
      <p:ext uri="{BB962C8B-B14F-4D97-AF65-F5344CB8AC3E}">
        <p14:creationId xmlns:p14="http://schemas.microsoft.com/office/powerpoint/2010/main" val="1822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910" y="2182686"/>
            <a:ext cx="4222044" cy="1232344"/>
          </a:xfrm>
        </p:spPr>
        <p:txBody>
          <a:bodyPr/>
          <a:lstStyle/>
          <a:p>
            <a:r>
              <a:rPr lang="de-DE" sz="2800" dirty="0"/>
              <a:t>Aufnahmeverfahren </a:t>
            </a:r>
            <a:br>
              <a:rPr lang="de-DE" sz="2800" dirty="0"/>
            </a:br>
            <a:r>
              <a:rPr lang="de-DE" sz="2800" dirty="0"/>
              <a:t>in die Schulen </a:t>
            </a:r>
            <a:br>
              <a:rPr lang="de-DE" sz="2800" dirty="0"/>
            </a:br>
            <a:r>
              <a:rPr lang="de-DE" sz="2800" dirty="0"/>
              <a:t>der Sekundarstufe I</a:t>
            </a:r>
            <a:br>
              <a:rPr lang="de-DE" dirty="0"/>
            </a:br>
            <a:endParaRPr lang="de-DE" dirty="0"/>
          </a:p>
        </p:txBody>
      </p:sp>
      <p:sp>
        <p:nvSpPr>
          <p:cNvPr id="3" name="Textplatzhalter 2"/>
          <p:cNvSpPr>
            <a:spLocks noGrp="1"/>
          </p:cNvSpPr>
          <p:nvPr>
            <p:ph type="body" sz="quarter" idx="13"/>
          </p:nvPr>
        </p:nvSpPr>
        <p:spPr/>
        <p:txBody>
          <a:bodyPr/>
          <a:lstStyle/>
          <a:p>
            <a:pPr marL="0" indent="0">
              <a:buNone/>
            </a:pPr>
            <a:r>
              <a:rPr lang="de-DE" dirty="0"/>
              <a:t>Anmeldung</a:t>
            </a:r>
          </a:p>
        </p:txBody>
      </p:sp>
      <p:sp>
        <p:nvSpPr>
          <p:cNvPr id="4" name="Textplatzhalter 3"/>
          <p:cNvSpPr>
            <a:spLocks noGrp="1"/>
          </p:cNvSpPr>
          <p:nvPr>
            <p:ph type="body" sz="quarter" idx="15"/>
          </p:nvPr>
        </p:nvSpPr>
        <p:spPr/>
        <p:txBody>
          <a:bodyPr/>
          <a:lstStyle/>
          <a:p>
            <a:r>
              <a:rPr lang="de-DE" dirty="0"/>
              <a:t>04</a:t>
            </a:r>
          </a:p>
        </p:txBody>
      </p:sp>
    </p:spTree>
    <p:extLst>
      <p:ext uri="{BB962C8B-B14F-4D97-AF65-F5344CB8AC3E}">
        <p14:creationId xmlns:p14="http://schemas.microsoft.com/office/powerpoint/2010/main" val="158288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909" y="2152205"/>
            <a:ext cx="3748767" cy="1262825"/>
          </a:xfrm>
        </p:spPr>
        <p:txBody>
          <a:bodyPr/>
          <a:lstStyle/>
          <a:p>
            <a:r>
              <a:rPr lang="de-DE" sz="2800" dirty="0"/>
              <a:t>Aufnahmeverfahren in die Schulen der Sekundarstufe I</a:t>
            </a:r>
            <a:br>
              <a:rPr lang="de-DE" dirty="0"/>
            </a:br>
            <a:endParaRPr lang="de-DE" dirty="0"/>
          </a:p>
        </p:txBody>
      </p:sp>
      <p:sp>
        <p:nvSpPr>
          <p:cNvPr id="3" name="Textplatzhalter 2"/>
          <p:cNvSpPr>
            <a:spLocks noGrp="1"/>
          </p:cNvSpPr>
          <p:nvPr>
            <p:ph type="body" sz="quarter" idx="13"/>
          </p:nvPr>
        </p:nvSpPr>
        <p:spPr/>
        <p:txBody>
          <a:bodyPr/>
          <a:lstStyle/>
          <a:p>
            <a:pPr marL="0" indent="0">
              <a:buNone/>
            </a:pPr>
            <a:r>
              <a:rPr lang="de-DE" dirty="0"/>
              <a:t>Zeitschiene</a:t>
            </a:r>
          </a:p>
        </p:txBody>
      </p:sp>
      <p:sp>
        <p:nvSpPr>
          <p:cNvPr id="4" name="Textplatzhalter 3"/>
          <p:cNvSpPr>
            <a:spLocks noGrp="1"/>
          </p:cNvSpPr>
          <p:nvPr>
            <p:ph type="body" sz="quarter" idx="15"/>
          </p:nvPr>
        </p:nvSpPr>
        <p:spPr/>
        <p:txBody>
          <a:bodyPr/>
          <a:lstStyle/>
          <a:p>
            <a:r>
              <a:rPr lang="de-DE" dirty="0"/>
              <a:t>01</a:t>
            </a:r>
          </a:p>
        </p:txBody>
      </p:sp>
    </p:spTree>
    <p:extLst>
      <p:ext uri="{BB962C8B-B14F-4D97-AF65-F5344CB8AC3E}">
        <p14:creationId xmlns:p14="http://schemas.microsoft.com/office/powerpoint/2010/main" val="205649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000" y="545748"/>
            <a:ext cx="7920000" cy="5598000"/>
          </a:xfrm>
        </p:spPr>
        <p:txBody>
          <a:bodyPr/>
          <a:lstStyle/>
          <a:p>
            <a:r>
              <a:rPr lang="de-DE" sz="2400" dirty="0"/>
              <a:t>Anmeldebogen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20</a:t>
            </a:fld>
            <a:endParaRPr lang="de-DE" sz="900" dirty="0"/>
          </a:p>
        </p:txBody>
      </p:sp>
      <p:pic>
        <p:nvPicPr>
          <p:cNvPr id="3" name="Grafik 2"/>
          <p:cNvPicPr>
            <a:picLocks noChangeAspect="1"/>
          </p:cNvPicPr>
          <p:nvPr/>
        </p:nvPicPr>
        <p:blipFill>
          <a:blip r:embed="rId2"/>
          <a:stretch>
            <a:fillRect/>
          </a:stretch>
        </p:blipFill>
        <p:spPr>
          <a:xfrm>
            <a:off x="1143000" y="1411049"/>
            <a:ext cx="6163056" cy="4035902"/>
          </a:xfrm>
          <a:prstGeom prst="rect">
            <a:avLst/>
          </a:prstGeom>
        </p:spPr>
      </p:pic>
    </p:spTree>
    <p:extLst>
      <p:ext uri="{BB962C8B-B14F-4D97-AF65-F5344CB8AC3E}">
        <p14:creationId xmlns:p14="http://schemas.microsoft.com/office/powerpoint/2010/main" val="29249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000" y="545748"/>
            <a:ext cx="7920000" cy="5598000"/>
          </a:xfrm>
        </p:spPr>
        <p:txBody>
          <a:bodyPr/>
          <a:lstStyle/>
          <a:p>
            <a:r>
              <a:rPr lang="de-DE" sz="2400" dirty="0"/>
              <a:t>Anmeldebogen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21</a:t>
            </a:fld>
            <a:endParaRPr lang="de-DE" sz="900" dirty="0"/>
          </a:p>
        </p:txBody>
      </p:sp>
      <p:sp>
        <p:nvSpPr>
          <p:cNvPr id="4" name="Pfeil nach rechts 3"/>
          <p:cNvSpPr/>
          <p:nvPr/>
        </p:nvSpPr>
        <p:spPr>
          <a:xfrm>
            <a:off x="1047750" y="2642997"/>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pic>
        <p:nvPicPr>
          <p:cNvPr id="6" name="Grafik 5"/>
          <p:cNvPicPr>
            <a:picLocks noChangeAspect="1"/>
          </p:cNvPicPr>
          <p:nvPr/>
        </p:nvPicPr>
        <p:blipFill>
          <a:blip r:embed="rId2"/>
          <a:stretch>
            <a:fillRect/>
          </a:stretch>
        </p:blipFill>
        <p:spPr>
          <a:xfrm>
            <a:off x="2215425" y="1497002"/>
            <a:ext cx="5157663" cy="3860083"/>
          </a:xfrm>
          <a:prstGeom prst="rect">
            <a:avLst/>
          </a:prstGeom>
        </p:spPr>
      </p:pic>
      <p:pic>
        <p:nvPicPr>
          <p:cNvPr id="7" name="Grafik 6"/>
          <p:cNvPicPr>
            <a:picLocks noChangeAspect="1"/>
          </p:cNvPicPr>
          <p:nvPr/>
        </p:nvPicPr>
        <p:blipFill>
          <a:blip r:embed="rId3"/>
          <a:stretch>
            <a:fillRect/>
          </a:stretch>
        </p:blipFill>
        <p:spPr>
          <a:xfrm>
            <a:off x="3322277" y="4160703"/>
            <a:ext cx="981541" cy="487722"/>
          </a:xfrm>
          <a:prstGeom prst="rect">
            <a:avLst/>
          </a:prstGeom>
        </p:spPr>
      </p:pic>
    </p:spTree>
    <p:extLst>
      <p:ext uri="{BB962C8B-B14F-4D97-AF65-F5344CB8AC3E}">
        <p14:creationId xmlns:p14="http://schemas.microsoft.com/office/powerpoint/2010/main" val="345395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000" y="545748"/>
            <a:ext cx="7920000" cy="5598000"/>
          </a:xfrm>
        </p:spPr>
        <p:txBody>
          <a:bodyPr/>
          <a:lstStyle/>
          <a:p>
            <a:r>
              <a:rPr lang="de-DE" sz="2400" dirty="0"/>
              <a:t>Anmeldebogen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22</a:t>
            </a:fld>
            <a:endParaRPr lang="de-DE" sz="900" dirty="0"/>
          </a:p>
        </p:txBody>
      </p:sp>
      <p:sp>
        <p:nvSpPr>
          <p:cNvPr id="4" name="Textfeld 3"/>
          <p:cNvSpPr txBox="1"/>
          <p:nvPr/>
        </p:nvSpPr>
        <p:spPr>
          <a:xfrm rot="10800000" flipV="1">
            <a:off x="1106042" y="4772846"/>
            <a:ext cx="7242430" cy="1015663"/>
          </a:xfrm>
          <a:prstGeom prst="rect">
            <a:avLst/>
          </a:prstGeom>
          <a:noFill/>
        </p:spPr>
        <p:txBody>
          <a:bodyPr wrap="square" rtlCol="0">
            <a:spAutoFit/>
          </a:bodyPr>
          <a:lstStyle/>
          <a:p>
            <a:r>
              <a:rPr lang="de-DE" sz="1200" b="1" dirty="0">
                <a:cs typeface="Arial" panose="020B0604020202020204" pitchFamily="34" charset="0"/>
              </a:rPr>
              <a:t>Kinder mit sonderpädagogischem Förderbedarf können sich mit einem formlosen Antrag an einer Schule mit einem geeigneten sonderpädagogischen Förderschwerpunkt anmelden. Die Aufnahme hängt von den Kapazitäten ab. Daher bitte ebenfalls hier einen Erst-, Zweit- und Drittwunsch für einen inklusiven Schulplatz benennen  (§36 (4) </a:t>
            </a:r>
            <a:r>
              <a:rPr lang="de-DE" sz="1200" b="1" dirty="0" err="1">
                <a:cs typeface="Arial" panose="020B0604020202020204" pitchFamily="34" charset="0"/>
              </a:rPr>
              <a:t>SchulG</a:t>
            </a:r>
            <a:r>
              <a:rPr lang="de-DE" sz="1200" b="1" dirty="0">
                <a:cs typeface="Arial" panose="020B0604020202020204" pitchFamily="34" charset="0"/>
              </a:rPr>
              <a:t>).</a:t>
            </a:r>
            <a:br>
              <a:rPr lang="de-DE" sz="1200" b="1" dirty="0">
                <a:cs typeface="Arial" panose="020B0604020202020204" pitchFamily="34" charset="0"/>
              </a:rPr>
            </a:br>
            <a:endParaRPr lang="de-DE" sz="1200" b="1" dirty="0"/>
          </a:p>
        </p:txBody>
      </p:sp>
      <p:pic>
        <p:nvPicPr>
          <p:cNvPr id="6" name="Grafik 5"/>
          <p:cNvPicPr>
            <a:picLocks noChangeAspect="1"/>
          </p:cNvPicPr>
          <p:nvPr/>
        </p:nvPicPr>
        <p:blipFill>
          <a:blip r:embed="rId2"/>
          <a:stretch>
            <a:fillRect/>
          </a:stretch>
        </p:blipFill>
        <p:spPr>
          <a:xfrm>
            <a:off x="1106042" y="1444752"/>
            <a:ext cx="7242430" cy="3163824"/>
          </a:xfrm>
          <a:prstGeom prst="rect">
            <a:avLst/>
          </a:prstGeom>
        </p:spPr>
      </p:pic>
      <p:sp>
        <p:nvSpPr>
          <p:cNvPr id="7" name="Stern mit 5 Zacken 6"/>
          <p:cNvSpPr/>
          <p:nvPr/>
        </p:nvSpPr>
        <p:spPr>
          <a:xfrm>
            <a:off x="706858" y="2139696"/>
            <a:ext cx="393707"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9" name="Stern mit 5 Zacken 8"/>
          <p:cNvSpPr/>
          <p:nvPr/>
        </p:nvSpPr>
        <p:spPr>
          <a:xfrm>
            <a:off x="725659" y="4715256"/>
            <a:ext cx="393707"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Tree>
    <p:extLst>
      <p:ext uri="{BB962C8B-B14F-4D97-AF65-F5344CB8AC3E}">
        <p14:creationId xmlns:p14="http://schemas.microsoft.com/office/powerpoint/2010/main" val="4031312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1416" y="575135"/>
            <a:ext cx="7920000" cy="5598000"/>
          </a:xfrm>
        </p:spPr>
        <p:txBody>
          <a:bodyPr/>
          <a:lstStyle/>
          <a:p>
            <a:r>
              <a:rPr lang="de-DE" sz="2400" dirty="0"/>
              <a:t>Anmeldung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23</a:t>
            </a:fld>
            <a:endParaRPr lang="de-DE" sz="900" dirty="0">
              <a:solidFill>
                <a:srgbClr val="FF0000"/>
              </a:solidFill>
            </a:endParaRPr>
          </a:p>
        </p:txBody>
      </p:sp>
      <p:sp>
        <p:nvSpPr>
          <p:cNvPr id="4" name="Textfeld 3"/>
          <p:cNvSpPr txBox="1"/>
          <p:nvPr/>
        </p:nvSpPr>
        <p:spPr>
          <a:xfrm>
            <a:off x="4413738" y="4721472"/>
            <a:ext cx="835270" cy="307777"/>
          </a:xfrm>
          <a:prstGeom prst="rect">
            <a:avLst/>
          </a:prstGeom>
          <a:solidFill>
            <a:schemeClr val="bg1"/>
          </a:solidFill>
        </p:spPr>
        <p:txBody>
          <a:bodyPr wrap="square" rtlCol="0">
            <a:spAutoFit/>
          </a:bodyPr>
          <a:lstStyle/>
          <a:p>
            <a:pPr algn="l"/>
            <a:endParaRPr lang="de-DE" sz="1400" dirty="0"/>
          </a:p>
        </p:txBody>
      </p:sp>
      <p:sp>
        <p:nvSpPr>
          <p:cNvPr id="5" name="Stern mit 5 Zacken 4"/>
          <p:cNvSpPr/>
          <p:nvPr/>
        </p:nvSpPr>
        <p:spPr>
          <a:xfrm>
            <a:off x="8010515" y="3270250"/>
            <a:ext cx="228553" cy="173736"/>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6" name="Stern mit 5 Zacken 5"/>
          <p:cNvSpPr/>
          <p:nvPr/>
        </p:nvSpPr>
        <p:spPr>
          <a:xfrm>
            <a:off x="930011" y="5226263"/>
            <a:ext cx="228553" cy="173736"/>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pic>
        <p:nvPicPr>
          <p:cNvPr id="9" name="Grafik 8"/>
          <p:cNvPicPr>
            <a:picLocks noChangeAspect="1"/>
          </p:cNvPicPr>
          <p:nvPr/>
        </p:nvPicPr>
        <p:blipFill>
          <a:blip r:embed="rId2"/>
          <a:stretch>
            <a:fillRect/>
          </a:stretch>
        </p:blipFill>
        <p:spPr>
          <a:xfrm>
            <a:off x="1158564" y="5079931"/>
            <a:ext cx="3176291" cy="640135"/>
          </a:xfrm>
          <a:prstGeom prst="rect">
            <a:avLst/>
          </a:prstGeom>
        </p:spPr>
      </p:pic>
      <p:pic>
        <p:nvPicPr>
          <p:cNvPr id="10" name="Grafik 9"/>
          <p:cNvPicPr>
            <a:picLocks noChangeAspect="1"/>
          </p:cNvPicPr>
          <p:nvPr/>
        </p:nvPicPr>
        <p:blipFill>
          <a:blip r:embed="rId3"/>
          <a:stretch>
            <a:fillRect/>
          </a:stretch>
        </p:blipFill>
        <p:spPr>
          <a:xfrm>
            <a:off x="5404093" y="3317612"/>
            <a:ext cx="328571" cy="252747"/>
          </a:xfrm>
          <a:prstGeom prst="rect">
            <a:avLst/>
          </a:prstGeom>
        </p:spPr>
      </p:pic>
      <p:pic>
        <p:nvPicPr>
          <p:cNvPr id="11" name="Grafik 10"/>
          <p:cNvPicPr>
            <a:picLocks noChangeAspect="1"/>
          </p:cNvPicPr>
          <p:nvPr/>
        </p:nvPicPr>
        <p:blipFill>
          <a:blip r:embed="rId4"/>
          <a:stretch>
            <a:fillRect/>
          </a:stretch>
        </p:blipFill>
        <p:spPr>
          <a:xfrm>
            <a:off x="840924" y="1895723"/>
            <a:ext cx="7462151" cy="3066554"/>
          </a:xfrm>
          <a:prstGeom prst="rect">
            <a:avLst/>
          </a:prstGeom>
        </p:spPr>
      </p:pic>
      <p:pic>
        <p:nvPicPr>
          <p:cNvPr id="12" name="Grafik 11"/>
          <p:cNvPicPr>
            <a:picLocks noChangeAspect="1"/>
          </p:cNvPicPr>
          <p:nvPr/>
        </p:nvPicPr>
        <p:blipFill>
          <a:blip r:embed="rId5"/>
          <a:stretch>
            <a:fillRect/>
          </a:stretch>
        </p:blipFill>
        <p:spPr>
          <a:xfrm>
            <a:off x="5479659" y="3402704"/>
            <a:ext cx="225572" cy="167655"/>
          </a:xfrm>
          <a:prstGeom prst="rect">
            <a:avLst/>
          </a:prstGeom>
        </p:spPr>
      </p:pic>
    </p:spTree>
    <p:extLst>
      <p:ext uri="{BB962C8B-B14F-4D97-AF65-F5344CB8AC3E}">
        <p14:creationId xmlns:p14="http://schemas.microsoft.com/office/powerpoint/2010/main" val="117611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860066" y="1737719"/>
            <a:ext cx="6372458" cy="2971081"/>
          </a:xfrm>
          <a:prstGeom prst="rect">
            <a:avLst/>
          </a:prstGeom>
        </p:spPr>
      </p:pic>
      <p:sp>
        <p:nvSpPr>
          <p:cNvPr id="2" name="Titel 1"/>
          <p:cNvSpPr>
            <a:spLocks noGrp="1"/>
          </p:cNvSpPr>
          <p:nvPr>
            <p:ph type="ctrTitle"/>
          </p:nvPr>
        </p:nvSpPr>
        <p:spPr>
          <a:xfrm>
            <a:off x="511416" y="575135"/>
            <a:ext cx="7920000" cy="5598000"/>
          </a:xfrm>
        </p:spPr>
        <p:txBody>
          <a:bodyPr/>
          <a:lstStyle/>
          <a:p>
            <a:r>
              <a:rPr lang="de-DE" sz="2400" dirty="0"/>
              <a:t>Anmeldung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24</a:t>
            </a:fld>
            <a:endParaRPr lang="de-DE" sz="900" dirty="0">
              <a:solidFill>
                <a:srgbClr val="FF0000"/>
              </a:solidFill>
            </a:endParaRPr>
          </a:p>
        </p:txBody>
      </p:sp>
      <p:sp>
        <p:nvSpPr>
          <p:cNvPr id="4" name="Textfeld 3"/>
          <p:cNvSpPr txBox="1"/>
          <p:nvPr/>
        </p:nvSpPr>
        <p:spPr>
          <a:xfrm>
            <a:off x="4413738" y="1494691"/>
            <a:ext cx="3807070" cy="307777"/>
          </a:xfrm>
          <a:prstGeom prst="rect">
            <a:avLst/>
          </a:prstGeom>
          <a:solidFill>
            <a:schemeClr val="bg1"/>
          </a:solidFill>
        </p:spPr>
        <p:txBody>
          <a:bodyPr wrap="square" rtlCol="0">
            <a:spAutoFit/>
          </a:bodyPr>
          <a:lstStyle/>
          <a:p>
            <a:pPr algn="l"/>
            <a:endParaRPr lang="de-DE" sz="1400" dirty="0"/>
          </a:p>
        </p:txBody>
      </p:sp>
      <p:sp>
        <p:nvSpPr>
          <p:cNvPr id="9" name="Stern mit 5 Zacken 8"/>
          <p:cNvSpPr/>
          <p:nvPr/>
        </p:nvSpPr>
        <p:spPr>
          <a:xfrm>
            <a:off x="667512" y="3118104"/>
            <a:ext cx="274320" cy="21031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0" name="Stern mit 5 Zacken 9"/>
          <p:cNvSpPr/>
          <p:nvPr/>
        </p:nvSpPr>
        <p:spPr>
          <a:xfrm>
            <a:off x="860066" y="5091187"/>
            <a:ext cx="274320" cy="21031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Textfeld 11"/>
          <p:cNvSpPr txBox="1"/>
          <p:nvPr/>
        </p:nvSpPr>
        <p:spPr>
          <a:xfrm>
            <a:off x="1088136" y="5081326"/>
            <a:ext cx="6501384" cy="553998"/>
          </a:xfrm>
          <a:prstGeom prst="rect">
            <a:avLst/>
          </a:prstGeom>
          <a:noFill/>
        </p:spPr>
        <p:txBody>
          <a:bodyPr wrap="square" rtlCol="0">
            <a:spAutoFit/>
          </a:bodyPr>
          <a:lstStyle/>
          <a:p>
            <a:pPr algn="l"/>
            <a:r>
              <a:rPr lang="de-DE" sz="1000" b="1" dirty="0"/>
              <a:t>Für ein Kind mit sonderpädagogischem Förderbedarf</a:t>
            </a:r>
          </a:p>
          <a:p>
            <a:pPr algn="l"/>
            <a:r>
              <a:rPr lang="de-DE" sz="1000" b="1" dirty="0"/>
              <a:t> gelten bei Übernachfrage grundsätzlich andere Kriterien </a:t>
            </a:r>
          </a:p>
          <a:p>
            <a:pPr algn="l"/>
            <a:r>
              <a:rPr lang="de-DE" sz="1000" b="1" dirty="0"/>
              <a:t>(§33 (4) </a:t>
            </a:r>
            <a:r>
              <a:rPr lang="de-DE" sz="1000" b="1" dirty="0" err="1"/>
              <a:t>SopädVO</a:t>
            </a:r>
            <a:r>
              <a:rPr lang="de-DE" sz="1000" b="1" dirty="0"/>
              <a:t>).</a:t>
            </a:r>
          </a:p>
        </p:txBody>
      </p:sp>
    </p:spTree>
    <p:extLst>
      <p:ext uri="{BB962C8B-B14F-4D97-AF65-F5344CB8AC3E}">
        <p14:creationId xmlns:p14="http://schemas.microsoft.com/office/powerpoint/2010/main" val="245291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66280" y="593423"/>
            <a:ext cx="7920000" cy="5598000"/>
          </a:xfrm>
        </p:spPr>
        <p:txBody>
          <a:bodyPr/>
          <a:lstStyle/>
          <a:p>
            <a:r>
              <a:rPr lang="de-DE" sz="2400" dirty="0"/>
              <a:t>Anmeldung </a:t>
            </a: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br>
              <a:rPr lang="de-DE" sz="2400" dirty="0"/>
            </a:br>
            <a:r>
              <a:rPr lang="de-DE" sz="900" b="0" dirty="0"/>
              <a:t>Seite </a:t>
            </a:r>
            <a:fld id="{073DE812-22F6-49E4-B754-747D11D93214}" type="slidenum">
              <a:rPr lang="de-DE" sz="900" b="0"/>
              <a:pPr/>
              <a:t>25</a:t>
            </a:fld>
            <a:endParaRPr lang="de-DE" sz="900" dirty="0"/>
          </a:p>
        </p:txBody>
      </p:sp>
      <p:pic>
        <p:nvPicPr>
          <p:cNvPr id="10" name="Grafik 9"/>
          <p:cNvPicPr>
            <a:picLocks noChangeAspect="1"/>
          </p:cNvPicPr>
          <p:nvPr/>
        </p:nvPicPr>
        <p:blipFill>
          <a:blip r:embed="rId3"/>
          <a:stretch>
            <a:fillRect/>
          </a:stretch>
        </p:blipFill>
        <p:spPr>
          <a:xfrm>
            <a:off x="785812" y="1572768"/>
            <a:ext cx="7572375" cy="3931920"/>
          </a:xfrm>
          <a:prstGeom prst="rect">
            <a:avLst/>
          </a:prstGeom>
        </p:spPr>
      </p:pic>
    </p:spTree>
    <p:extLst>
      <p:ext uri="{BB962C8B-B14F-4D97-AF65-F5344CB8AC3E}">
        <p14:creationId xmlns:p14="http://schemas.microsoft.com/office/powerpoint/2010/main" val="310435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Vielen Dank.</a:t>
            </a:r>
          </a:p>
        </p:txBody>
      </p:sp>
    </p:spTree>
    <p:extLst>
      <p:ext uri="{BB962C8B-B14F-4D97-AF65-F5344CB8AC3E}">
        <p14:creationId xmlns:p14="http://schemas.microsoft.com/office/powerpoint/2010/main" val="25394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384924" y="417616"/>
            <a:ext cx="8109852" cy="6321511"/>
          </a:xfrm>
        </p:spPr>
        <p:txBody>
          <a:bodyPr/>
          <a:lstStyle/>
          <a:p>
            <a:r>
              <a:rPr lang="de-DE" sz="2400" dirty="0"/>
              <a:t>DER WEG AN DIE WEITERFÜHRENDE SCHULE</a:t>
            </a:r>
            <a:br>
              <a:rPr lang="de-DE" sz="2400" dirty="0"/>
            </a:br>
            <a:endParaRPr lang="de-DE" sz="2400" dirty="0"/>
          </a:p>
        </p:txBody>
      </p:sp>
      <p:sp>
        <p:nvSpPr>
          <p:cNvPr id="4" name="Foliennummernplatzhalter 4"/>
          <p:cNvSpPr txBox="1">
            <a:spLocks/>
          </p:cNvSpPr>
          <p:nvPr/>
        </p:nvSpPr>
        <p:spPr>
          <a:xfrm flipH="1">
            <a:off x="1288473" y="6200578"/>
            <a:ext cx="906087" cy="4222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a:t>Seite 3</a:t>
            </a:r>
          </a:p>
        </p:txBody>
      </p:sp>
      <p:pic>
        <p:nvPicPr>
          <p:cNvPr id="2" name="Grafik 1"/>
          <p:cNvPicPr>
            <a:picLocks noChangeAspect="1"/>
          </p:cNvPicPr>
          <p:nvPr/>
        </p:nvPicPr>
        <p:blipFill>
          <a:blip r:embed="rId2"/>
          <a:stretch>
            <a:fillRect/>
          </a:stretch>
        </p:blipFill>
        <p:spPr>
          <a:xfrm>
            <a:off x="941833" y="1300401"/>
            <a:ext cx="6983258" cy="4268295"/>
          </a:xfrm>
          <a:prstGeom prst="rect">
            <a:avLst/>
          </a:prstGeom>
        </p:spPr>
      </p:pic>
    </p:spTree>
    <p:extLst>
      <p:ext uri="{BB962C8B-B14F-4D97-AF65-F5344CB8AC3E}">
        <p14:creationId xmlns:p14="http://schemas.microsoft.com/office/powerpoint/2010/main" val="25757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910" y="2182686"/>
            <a:ext cx="4222044" cy="1232344"/>
          </a:xfrm>
        </p:spPr>
        <p:txBody>
          <a:bodyPr/>
          <a:lstStyle/>
          <a:p>
            <a:r>
              <a:rPr lang="de-DE" sz="2800" dirty="0"/>
              <a:t>Aufnahmeverfahren </a:t>
            </a:r>
            <a:br>
              <a:rPr lang="de-DE" sz="2800" dirty="0"/>
            </a:br>
            <a:r>
              <a:rPr lang="de-DE" sz="2800" dirty="0"/>
              <a:t>in die Schulen </a:t>
            </a:r>
            <a:br>
              <a:rPr lang="de-DE" sz="2800" dirty="0"/>
            </a:br>
            <a:r>
              <a:rPr lang="de-DE" sz="2800" dirty="0"/>
              <a:t>der Sekundarstufe I</a:t>
            </a:r>
            <a:br>
              <a:rPr lang="de-DE" dirty="0"/>
            </a:br>
            <a:endParaRPr lang="de-DE" dirty="0"/>
          </a:p>
        </p:txBody>
      </p:sp>
      <p:sp>
        <p:nvSpPr>
          <p:cNvPr id="3" name="Textplatzhalter 2"/>
          <p:cNvSpPr>
            <a:spLocks noGrp="1"/>
          </p:cNvSpPr>
          <p:nvPr>
            <p:ph type="body" sz="quarter" idx="13"/>
          </p:nvPr>
        </p:nvSpPr>
        <p:spPr/>
        <p:txBody>
          <a:bodyPr/>
          <a:lstStyle/>
          <a:p>
            <a:pPr marL="0" indent="0">
              <a:buNone/>
            </a:pPr>
            <a:r>
              <a:rPr lang="de-DE" dirty="0"/>
              <a:t>Förderprognose</a:t>
            </a:r>
          </a:p>
        </p:txBody>
      </p:sp>
      <p:sp>
        <p:nvSpPr>
          <p:cNvPr id="4" name="Textplatzhalter 3"/>
          <p:cNvSpPr>
            <a:spLocks noGrp="1"/>
          </p:cNvSpPr>
          <p:nvPr>
            <p:ph type="body" sz="quarter" idx="15"/>
          </p:nvPr>
        </p:nvSpPr>
        <p:spPr/>
        <p:txBody>
          <a:bodyPr/>
          <a:lstStyle/>
          <a:p>
            <a:r>
              <a:rPr lang="de-DE" dirty="0"/>
              <a:t>02</a:t>
            </a:r>
          </a:p>
        </p:txBody>
      </p:sp>
    </p:spTree>
    <p:extLst>
      <p:ext uri="{BB962C8B-B14F-4D97-AF65-F5344CB8AC3E}">
        <p14:creationId xmlns:p14="http://schemas.microsoft.com/office/powerpoint/2010/main" val="9817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622668" y="435905"/>
            <a:ext cx="8109852" cy="5718007"/>
          </a:xfrm>
        </p:spPr>
        <p:txBody>
          <a:bodyPr/>
          <a:lstStyle/>
          <a:p>
            <a:r>
              <a:rPr lang="de-DE" sz="2400" dirty="0"/>
              <a:t>Grundschule</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105"/>
          <a:stretch/>
        </p:blipFill>
        <p:spPr>
          <a:xfrm>
            <a:off x="857250" y="2416974"/>
            <a:ext cx="7321918" cy="1486427"/>
          </a:xfrm>
          <a:prstGeom prst="rect">
            <a:avLst/>
          </a:prstGeom>
        </p:spPr>
      </p:pic>
      <p:sp>
        <p:nvSpPr>
          <p:cNvPr id="4" name="Foliennummernplatzhalter 4"/>
          <p:cNvSpPr txBox="1">
            <a:spLocks/>
          </p:cNvSpPr>
          <p:nvPr/>
        </p:nvSpPr>
        <p:spPr>
          <a:xfrm>
            <a:off x="1424940" y="6073372"/>
            <a:ext cx="1016508" cy="3274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900" dirty="0"/>
          </a:p>
        </p:txBody>
      </p:sp>
      <p:sp>
        <p:nvSpPr>
          <p:cNvPr id="5" name="Rechteck 4"/>
          <p:cNvSpPr/>
          <p:nvPr/>
        </p:nvSpPr>
        <p:spPr>
          <a:xfrm>
            <a:off x="1298448" y="4523030"/>
            <a:ext cx="978408" cy="1338828"/>
          </a:xfrm>
          <a:prstGeom prst="rect">
            <a:avLst/>
          </a:prstGeom>
        </p:spPr>
        <p:txBody>
          <a:bodyPr wrap="square">
            <a:spAutoFit/>
          </a:bodyPr>
          <a:lstStyle/>
          <a:p>
            <a:endParaRPr lang="de-DE" dirty="0"/>
          </a:p>
          <a:p>
            <a:endParaRPr lang="de-DE" dirty="0"/>
          </a:p>
          <a:p>
            <a:endParaRPr lang="de-DE" dirty="0"/>
          </a:p>
          <a:p>
            <a:endParaRPr lang="de-DE" dirty="0"/>
          </a:p>
          <a:p>
            <a:r>
              <a:rPr lang="de-DE" sz="900" dirty="0"/>
              <a:t>Seite 5</a:t>
            </a:r>
          </a:p>
        </p:txBody>
      </p:sp>
      <p:pic>
        <p:nvPicPr>
          <p:cNvPr id="6" name="Grafik 5"/>
          <p:cNvPicPr>
            <a:picLocks noChangeAspect="1"/>
          </p:cNvPicPr>
          <p:nvPr/>
        </p:nvPicPr>
        <p:blipFill>
          <a:blip r:embed="rId3"/>
          <a:stretch>
            <a:fillRect/>
          </a:stretch>
        </p:blipFill>
        <p:spPr>
          <a:xfrm>
            <a:off x="3602737" y="2597807"/>
            <a:ext cx="4379976" cy="1124760"/>
          </a:xfrm>
          <a:prstGeom prst="rect">
            <a:avLst/>
          </a:prstGeom>
        </p:spPr>
      </p:pic>
    </p:spTree>
    <p:extLst>
      <p:ext uri="{BB962C8B-B14F-4D97-AF65-F5344CB8AC3E}">
        <p14:creationId xmlns:p14="http://schemas.microsoft.com/office/powerpoint/2010/main" val="180310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378288" y="402336"/>
            <a:ext cx="8074152" cy="6345937"/>
          </a:xfrm>
        </p:spPr>
        <p:txBody>
          <a:bodyPr/>
          <a:lstStyle/>
          <a:p>
            <a:r>
              <a:rPr lang="de-DE" sz="2400" dirty="0"/>
              <a:t>Förderprognose</a:t>
            </a:r>
          </a:p>
        </p:txBody>
      </p:sp>
      <p:sp>
        <p:nvSpPr>
          <p:cNvPr id="6" name="Rechteck 5"/>
          <p:cNvSpPr/>
          <p:nvPr/>
        </p:nvSpPr>
        <p:spPr>
          <a:xfrm>
            <a:off x="859537" y="6097262"/>
            <a:ext cx="3640110" cy="369332"/>
          </a:xfrm>
          <a:prstGeom prst="rect">
            <a:avLst/>
          </a:prstGeom>
        </p:spPr>
        <p:txBody>
          <a:bodyPr wrap="square">
            <a:spAutoFit/>
          </a:bodyPr>
          <a:lstStyle/>
          <a:p>
            <a:endParaRPr lang="de-DE" sz="900" dirty="0"/>
          </a:p>
          <a:p>
            <a:r>
              <a:rPr lang="de-DE" sz="900" dirty="0"/>
              <a:t>Seite 6</a:t>
            </a:r>
          </a:p>
        </p:txBody>
      </p:sp>
      <p:pic>
        <p:nvPicPr>
          <p:cNvPr id="10" name="Grafik 9"/>
          <p:cNvPicPr>
            <a:picLocks noChangeAspect="1"/>
          </p:cNvPicPr>
          <p:nvPr/>
        </p:nvPicPr>
        <p:blipFill>
          <a:blip r:embed="rId2"/>
          <a:stretch>
            <a:fillRect/>
          </a:stretch>
        </p:blipFill>
        <p:spPr>
          <a:xfrm>
            <a:off x="859537" y="1307591"/>
            <a:ext cx="7178339" cy="4462475"/>
          </a:xfrm>
          <a:prstGeom prst="rect">
            <a:avLst/>
          </a:prstGeom>
        </p:spPr>
      </p:pic>
    </p:spTree>
    <p:extLst>
      <p:ext uri="{BB962C8B-B14F-4D97-AF65-F5344CB8AC3E}">
        <p14:creationId xmlns:p14="http://schemas.microsoft.com/office/powerpoint/2010/main" val="287065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384924" y="420624"/>
            <a:ext cx="8109852" cy="6318503"/>
          </a:xfrm>
        </p:spPr>
        <p:txBody>
          <a:bodyPr/>
          <a:lstStyle/>
          <a:p>
            <a:r>
              <a:rPr lang="de-DE" sz="2400" dirty="0"/>
              <a:t>Förderprognose</a:t>
            </a:r>
          </a:p>
        </p:txBody>
      </p:sp>
      <p:sp>
        <p:nvSpPr>
          <p:cNvPr id="6" name="Rechteck 5"/>
          <p:cNvSpPr/>
          <p:nvPr/>
        </p:nvSpPr>
        <p:spPr>
          <a:xfrm>
            <a:off x="712433" y="6298430"/>
            <a:ext cx="521297" cy="230832"/>
          </a:xfrm>
          <a:prstGeom prst="rect">
            <a:avLst/>
          </a:prstGeom>
        </p:spPr>
        <p:txBody>
          <a:bodyPr wrap="none">
            <a:spAutoFit/>
          </a:bodyPr>
          <a:lstStyle/>
          <a:p>
            <a:r>
              <a:rPr lang="de-DE" sz="900" dirty="0"/>
              <a:t>Seite 7</a:t>
            </a:r>
          </a:p>
        </p:txBody>
      </p:sp>
      <p:pic>
        <p:nvPicPr>
          <p:cNvPr id="2" name="Grafik 1"/>
          <p:cNvPicPr>
            <a:picLocks noChangeAspect="1"/>
          </p:cNvPicPr>
          <p:nvPr/>
        </p:nvPicPr>
        <p:blipFill>
          <a:blip r:embed="rId2"/>
          <a:stretch>
            <a:fillRect/>
          </a:stretch>
        </p:blipFill>
        <p:spPr>
          <a:xfrm>
            <a:off x="886968" y="1207007"/>
            <a:ext cx="7001543" cy="4526479"/>
          </a:xfrm>
          <a:prstGeom prst="rect">
            <a:avLst/>
          </a:prstGeom>
        </p:spPr>
      </p:pic>
    </p:spTree>
    <p:extLst>
      <p:ext uri="{BB962C8B-B14F-4D97-AF65-F5344CB8AC3E}">
        <p14:creationId xmlns:p14="http://schemas.microsoft.com/office/powerpoint/2010/main" val="12478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768972" y="536489"/>
            <a:ext cx="8109852" cy="5571703"/>
          </a:xfrm>
        </p:spPr>
        <p:txBody>
          <a:bodyPr/>
          <a:lstStyle/>
          <a:p>
            <a:r>
              <a:rPr lang="de-DE" sz="2400" dirty="0"/>
              <a:t>Förderprognose</a:t>
            </a:r>
            <a:br>
              <a:rPr lang="de-DE" sz="2400" dirty="0"/>
            </a:br>
            <a:endParaRPr lang="de-DE" sz="2400" dirty="0"/>
          </a:p>
        </p:txBody>
      </p:sp>
      <p:sp>
        <p:nvSpPr>
          <p:cNvPr id="2" name="Rechteck 1"/>
          <p:cNvSpPr/>
          <p:nvPr/>
        </p:nvSpPr>
        <p:spPr>
          <a:xfrm rot="10800000" flipV="1">
            <a:off x="987551" y="5808110"/>
            <a:ext cx="3685830" cy="230832"/>
          </a:xfrm>
          <a:prstGeom prst="rect">
            <a:avLst/>
          </a:prstGeom>
        </p:spPr>
        <p:txBody>
          <a:bodyPr wrap="square">
            <a:spAutoFit/>
          </a:bodyPr>
          <a:lstStyle/>
          <a:p>
            <a:r>
              <a:rPr lang="de-DE" sz="900" dirty="0"/>
              <a:t>Seite 8</a:t>
            </a:r>
          </a:p>
        </p:txBody>
      </p:sp>
      <p:pic>
        <p:nvPicPr>
          <p:cNvPr id="4" name="Grafik 3"/>
          <p:cNvPicPr>
            <a:picLocks noChangeAspect="1"/>
          </p:cNvPicPr>
          <p:nvPr/>
        </p:nvPicPr>
        <p:blipFill>
          <a:blip r:embed="rId2"/>
          <a:stretch>
            <a:fillRect/>
          </a:stretch>
        </p:blipFill>
        <p:spPr>
          <a:xfrm>
            <a:off x="1271015" y="2602920"/>
            <a:ext cx="7071687" cy="1652159"/>
          </a:xfrm>
          <a:prstGeom prst="rect">
            <a:avLst/>
          </a:prstGeom>
        </p:spPr>
      </p:pic>
    </p:spTree>
    <p:extLst>
      <p:ext uri="{BB962C8B-B14F-4D97-AF65-F5344CB8AC3E}">
        <p14:creationId xmlns:p14="http://schemas.microsoft.com/office/powerpoint/2010/main" val="408586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32AE0C-55AF-479C-9D29-4279916E9DB7}"/>
              </a:ext>
            </a:extLst>
          </p:cNvPr>
          <p:cNvSpPr>
            <a:spLocks noGrp="1"/>
          </p:cNvSpPr>
          <p:nvPr>
            <p:ph type="ctrTitle"/>
          </p:nvPr>
        </p:nvSpPr>
        <p:spPr>
          <a:xfrm>
            <a:off x="618455" y="586886"/>
            <a:ext cx="8109852" cy="5905354"/>
          </a:xfrm>
        </p:spPr>
        <p:txBody>
          <a:bodyPr/>
          <a:lstStyle/>
          <a:p>
            <a:r>
              <a:rPr lang="de-DE" sz="2400" dirty="0"/>
              <a:t>Förderprognose</a:t>
            </a:r>
            <a:br>
              <a:rPr lang="de-DE" sz="2400" dirty="0"/>
            </a:br>
            <a:endParaRPr lang="de-DE" sz="2400" dirty="0"/>
          </a:p>
        </p:txBody>
      </p:sp>
      <p:sp>
        <p:nvSpPr>
          <p:cNvPr id="2" name="Rechteck 1"/>
          <p:cNvSpPr/>
          <p:nvPr/>
        </p:nvSpPr>
        <p:spPr>
          <a:xfrm rot="10800000" flipV="1">
            <a:off x="987551" y="5808110"/>
            <a:ext cx="3685830" cy="230832"/>
          </a:xfrm>
          <a:prstGeom prst="rect">
            <a:avLst/>
          </a:prstGeom>
        </p:spPr>
        <p:txBody>
          <a:bodyPr wrap="square">
            <a:spAutoFit/>
          </a:bodyPr>
          <a:lstStyle/>
          <a:p>
            <a:r>
              <a:rPr lang="de-DE" sz="900" dirty="0"/>
              <a:t>Seite 9</a:t>
            </a:r>
          </a:p>
        </p:txBody>
      </p:sp>
      <p:pic>
        <p:nvPicPr>
          <p:cNvPr id="9" name="Grafik 8"/>
          <p:cNvPicPr>
            <a:picLocks noChangeAspect="1"/>
          </p:cNvPicPr>
          <p:nvPr/>
        </p:nvPicPr>
        <p:blipFill>
          <a:blip r:embed="rId2"/>
          <a:stretch>
            <a:fillRect/>
          </a:stretch>
        </p:blipFill>
        <p:spPr>
          <a:xfrm>
            <a:off x="1438384" y="1389711"/>
            <a:ext cx="6267231" cy="4078577"/>
          </a:xfrm>
          <a:prstGeom prst="rect">
            <a:avLst/>
          </a:prstGeom>
        </p:spPr>
      </p:pic>
    </p:spTree>
    <p:extLst>
      <p:ext uri="{BB962C8B-B14F-4D97-AF65-F5344CB8AC3E}">
        <p14:creationId xmlns:p14="http://schemas.microsoft.com/office/powerpoint/2010/main" val="279733406"/>
      </p:ext>
    </p:extLst>
  </p:cSld>
  <p:clrMapOvr>
    <a:masterClrMapping/>
  </p:clrMapOvr>
</p:sld>
</file>

<file path=ppt/theme/theme1.xml><?xml version="1.0" encoding="utf-8"?>
<a:theme xmlns:a="http://schemas.openxmlformats.org/drawingml/2006/main" name="Berlin">
  <a:themeElements>
    <a:clrScheme name="Benutzerdefiniert 1">
      <a:dk1>
        <a:sysClr val="windowText" lastClr="000000"/>
      </a:dk1>
      <a:lt1>
        <a:sysClr val="window" lastClr="FFFFFF"/>
      </a:lt1>
      <a:dk2>
        <a:srgbClr val="878787"/>
      </a:dk2>
      <a:lt2>
        <a:srgbClr val="B2B2B2"/>
      </a:lt2>
      <a:accent1>
        <a:srgbClr val="E40422"/>
      </a:accent1>
      <a:accent2>
        <a:srgbClr val="004F9F"/>
      </a:accent2>
      <a:accent3>
        <a:srgbClr val="F39300"/>
      </a:accent3>
      <a:accent4>
        <a:srgbClr val="007256"/>
      </a:accent4>
      <a:accent5>
        <a:srgbClr val="FFE70E"/>
      </a:accent5>
      <a:accent6>
        <a:srgbClr val="9185BE"/>
      </a:accent6>
      <a:hlink>
        <a:srgbClr val="E40422"/>
      </a:hlink>
      <a:folHlink>
        <a:srgbClr val="E40422"/>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smtClean="0"/>
        </a:defPPr>
      </a:lstStyle>
    </a:txDef>
  </a:objectDefaults>
  <a:extraClrSchemeLst/>
  <a:custClrLst>
    <a:custClr name="Hellgrün">
      <a:srgbClr val="9BCFAF"/>
    </a:custClr>
    <a:custClr name="Mittelgrün">
      <a:srgbClr val="00AA84"/>
    </a:custClr>
    <a:custClr name="Grün">
      <a:srgbClr val="007256"/>
    </a:custClr>
    <a:custClr name="Dunkelgrün">
      <a:srgbClr val="004534"/>
    </a:custClr>
    <a:custClr name="Hellblau">
      <a:srgbClr val="AAC9E7"/>
    </a:custClr>
    <a:custClr name="Mittelblau">
      <a:srgbClr val="4F90CD"/>
    </a:custClr>
    <a:custClr name="Blau">
      <a:srgbClr val="004F9F"/>
    </a:custClr>
    <a:custClr name="Dunkelblau">
      <a:srgbClr val="002856"/>
    </a:custClr>
    <a:custClr name="Gelb">
      <a:srgbClr val="FFE70E"/>
    </a:custClr>
    <a:custClr name="Orange">
      <a:srgbClr val="F39300"/>
    </a:custClr>
    <a:custClr name="Rosa">
      <a:srgbClr val="F5B4CB"/>
    </a:custClr>
    <a:custClr name="Violett">
      <a:srgbClr val="9185BE"/>
    </a:custClr>
    <a:custClr name="Berlin Rot">
      <a:srgbClr val="E40422"/>
    </a:custClr>
    <a:custClr name="Schwarz">
      <a:srgbClr val="000000"/>
    </a:custClr>
    <a:custClr name="80% Schwarz">
      <a:srgbClr val="575756"/>
    </a:custClr>
    <a:custClr name="60% Schwarz">
      <a:srgbClr val="878787"/>
    </a:custClr>
    <a:custClr name="40% Schwarz">
      <a:srgbClr val="B2B2B2"/>
    </a:custClr>
    <a:custClr name="20% Schwarz">
      <a:srgbClr val="DADADA"/>
    </a:custClr>
    <a:custClr name="10% Schwarz">
      <a:srgbClr val="EDEDED"/>
    </a:custClr>
    <a:custClr name="5% Schwarz">
      <a:srgbClr val="F6F6F6"/>
    </a:custClr>
  </a:custClrLst>
  <a:extLst>
    <a:ext uri="{05A4C25C-085E-4340-85A3-A5531E510DB2}">
      <thm15:themeFamily xmlns:thm15="http://schemas.microsoft.com/office/thememl/2012/main" name="Berlin_PowerPoint_4x3_BerlinType.potx" id="{E7697CA9-9256-4FF3-8390-3D627B78FCB4}" vid="{C773C2ED-719D-4CF4-B27E-30A2DA6F3E4A}"/>
    </a:ext>
  </a:extLst>
</a:theme>
</file>

<file path=ppt/theme/theme2.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632</Words>
  <Application>Microsoft Office PowerPoint</Application>
  <PresentationFormat>Bildschirmpräsentation (4:3)</PresentationFormat>
  <Paragraphs>94</Paragraphs>
  <Slides>26</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Berlin Type Office</vt:lpstr>
      <vt:lpstr>Arial</vt:lpstr>
      <vt:lpstr>Berlin</vt:lpstr>
      <vt:lpstr>    Übergang in die Jahrgangsstufe 7 der Schulen der Sekundarstufe</vt:lpstr>
      <vt:lpstr>Aufnahmeverfahren in die Schulen der Sekundarstufe I </vt:lpstr>
      <vt:lpstr>DER WEG AN DIE WEITERFÜHRENDE SCHULE </vt:lpstr>
      <vt:lpstr>Aufnahmeverfahren  in die Schulen  der Sekundarstufe I </vt:lpstr>
      <vt:lpstr>Grundschule</vt:lpstr>
      <vt:lpstr>Förderprognose</vt:lpstr>
      <vt:lpstr>Förderprognose</vt:lpstr>
      <vt:lpstr>Förderprognose </vt:lpstr>
      <vt:lpstr>Förderprognose </vt:lpstr>
      <vt:lpstr>Förderprognose</vt:lpstr>
      <vt:lpstr>Förderprognose                     Seite 11  </vt:lpstr>
      <vt:lpstr>Anmeldung Grundlage                     Seite 12  </vt:lpstr>
      <vt:lpstr>Kompetenzen </vt:lpstr>
      <vt:lpstr>Förderprognose</vt:lpstr>
      <vt:lpstr>Aufnahmeverfahren  in die Schulen  der Sekundarstufe I </vt:lpstr>
      <vt:lpstr>Weiterführende Schulen              Seite 16</vt:lpstr>
      <vt:lpstr>Weiterführende Schulen               Seite 17</vt:lpstr>
      <vt:lpstr>Bildungsgänge der Oberstufenzentren (OSZ)  als Anschlussmöglichkeiten nach dem Besuch der Sekundarstufe I                       Seite 18 </vt:lpstr>
      <vt:lpstr>Aufnahmeverfahren  in die Schulen  der Sekundarstufe I </vt:lpstr>
      <vt:lpstr>Anmeldebogen              Seite 20</vt:lpstr>
      <vt:lpstr>Anmeldebogen              Seite 21</vt:lpstr>
      <vt:lpstr>Anmeldebogen              Seite 22</vt:lpstr>
      <vt:lpstr>Anmeldung              Seite 23</vt:lpstr>
      <vt:lpstr>Anmeldung              Seite 24</vt:lpstr>
      <vt:lpstr>Anmeldung              Seite 25</vt:lpstr>
      <vt:lpstr>Vielen Dank.</vt:lpstr>
    </vt:vector>
  </TitlesOfParts>
  <Company>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HAUPTTITEL BERLIN TYPE BOLD 28 PT UNTERTITEL BERLIN TYPE 28 PT</dc:title>
  <dc:creator>Berlin</dc:creator>
  <cp:lastModifiedBy>Salzmann, Nana</cp:lastModifiedBy>
  <cp:revision>310</cp:revision>
  <cp:lastPrinted>2022-10-20T11:39:12Z</cp:lastPrinted>
  <dcterms:created xsi:type="dcterms:W3CDTF">2020-09-02T12:22:51Z</dcterms:created>
  <dcterms:modified xsi:type="dcterms:W3CDTF">2023-11-07T13:25:16Z</dcterms:modified>
</cp:coreProperties>
</file>